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3" r:id="rId1"/>
  </p:sldMasterIdLst>
  <p:notesMasterIdLst>
    <p:notesMasterId r:id="rId54"/>
  </p:notesMasterIdLst>
  <p:sldIdLst>
    <p:sldId id="256" r:id="rId2"/>
    <p:sldId id="257" r:id="rId3"/>
    <p:sldId id="328" r:id="rId4"/>
    <p:sldId id="329" r:id="rId5"/>
    <p:sldId id="330" r:id="rId6"/>
    <p:sldId id="331" r:id="rId7"/>
    <p:sldId id="332" r:id="rId8"/>
    <p:sldId id="333" r:id="rId9"/>
    <p:sldId id="334" r:id="rId10"/>
    <p:sldId id="335" r:id="rId11"/>
    <p:sldId id="336" r:id="rId12"/>
    <p:sldId id="337" r:id="rId13"/>
    <p:sldId id="338" r:id="rId14"/>
    <p:sldId id="350" r:id="rId15"/>
    <p:sldId id="339" r:id="rId16"/>
    <p:sldId id="351" r:id="rId17"/>
    <p:sldId id="342" r:id="rId18"/>
    <p:sldId id="352" r:id="rId19"/>
    <p:sldId id="341" r:id="rId20"/>
    <p:sldId id="343" r:id="rId21"/>
    <p:sldId id="353" r:id="rId22"/>
    <p:sldId id="344" r:id="rId23"/>
    <p:sldId id="354" r:id="rId24"/>
    <p:sldId id="346" r:id="rId25"/>
    <p:sldId id="355" r:id="rId26"/>
    <p:sldId id="356" r:id="rId27"/>
    <p:sldId id="357" r:id="rId28"/>
    <p:sldId id="358" r:id="rId29"/>
    <p:sldId id="375" r:id="rId30"/>
    <p:sldId id="376" r:id="rId31"/>
    <p:sldId id="377" r:id="rId32"/>
    <p:sldId id="378" r:id="rId33"/>
    <p:sldId id="379" r:id="rId34"/>
    <p:sldId id="380" r:id="rId35"/>
    <p:sldId id="381" r:id="rId36"/>
    <p:sldId id="382" r:id="rId37"/>
    <p:sldId id="383" r:id="rId38"/>
    <p:sldId id="384" r:id="rId39"/>
    <p:sldId id="385" r:id="rId40"/>
    <p:sldId id="386" r:id="rId41"/>
    <p:sldId id="349" r:id="rId42"/>
    <p:sldId id="362" r:id="rId43"/>
    <p:sldId id="364" r:id="rId44"/>
    <p:sldId id="365" r:id="rId45"/>
    <p:sldId id="366" r:id="rId46"/>
    <p:sldId id="367" r:id="rId47"/>
    <p:sldId id="370" r:id="rId48"/>
    <p:sldId id="372" r:id="rId49"/>
    <p:sldId id="373" r:id="rId50"/>
    <p:sldId id="371" r:id="rId51"/>
    <p:sldId id="374" r:id="rId52"/>
    <p:sldId id="32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44C591-F59D-57F4-7ED3-0BBF86A448C4}" v="10" dt="2021-08-01T11:07:08.235"/>
    <p1510:client id="{E94F933E-CD68-EFB0-BA53-40A02944A0E3}" v="1" dt="2021-09-13T03:20:49.412"/>
    <p1510:client id="{EA3DEC54-93D5-6B67-96F3-DE96326EAA3E}" v="1" dt="2021-09-13T03:21:19.6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842" autoAdjust="0"/>
  </p:normalViewPr>
  <p:slideViewPr>
    <p:cSldViewPr snapToGrid="0">
      <p:cViewPr varScale="1">
        <p:scale>
          <a:sx n="67" d="100"/>
          <a:sy n="67" d="100"/>
        </p:scale>
        <p:origin x="620"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YA A" userId="S::akshayaa@am.amrita.edu::99a2bbcf-ab0b-473c-a5db-902d26a276d1" providerId="AD" clId="Web-{EA3DEC54-93D5-6B67-96F3-DE96326EAA3E}"/>
    <pc:docChg chg="modSld">
      <pc:chgData name="AKSHAYA A" userId="S::akshayaa@am.amrita.edu::99a2bbcf-ab0b-473c-a5db-902d26a276d1" providerId="AD" clId="Web-{EA3DEC54-93D5-6B67-96F3-DE96326EAA3E}" dt="2021-09-13T03:21:19.617" v="0"/>
      <pc:docMkLst>
        <pc:docMk/>
      </pc:docMkLst>
      <pc:sldChg chg="delSp">
        <pc:chgData name="AKSHAYA A" userId="S::akshayaa@am.amrita.edu::99a2bbcf-ab0b-473c-a5db-902d26a276d1" providerId="AD" clId="Web-{EA3DEC54-93D5-6B67-96F3-DE96326EAA3E}" dt="2021-09-13T03:21:19.617" v="0"/>
        <pc:sldMkLst>
          <pc:docMk/>
          <pc:sldMk cId="1449787363" sldId="256"/>
        </pc:sldMkLst>
        <pc:spChg chg="del">
          <ac:chgData name="AKSHAYA A" userId="S::akshayaa@am.amrita.edu::99a2bbcf-ab0b-473c-a5db-902d26a276d1" providerId="AD" clId="Web-{EA3DEC54-93D5-6B67-96F3-DE96326EAA3E}" dt="2021-09-13T03:21:19.617" v="0"/>
          <ac:spMkLst>
            <pc:docMk/>
            <pc:sldMk cId="1449787363" sldId="256"/>
            <ac:spMk id="3" creationId="{D5BBAEEA-B371-4644-99FC-E46283B4CE0B}"/>
          </ac:spMkLst>
        </pc:spChg>
      </pc:sldChg>
    </pc:docChg>
  </pc:docChgLst>
  <pc:docChgLst>
    <pc:chgData name="Baby Sreeja" userId="S::babysreeja@am.amrita.edu::8d4702a7-312b-46f8-bfdc-3e6e7660d433" providerId="AD" clId="Web-{4544C591-F59D-57F4-7ED3-0BBF86A448C4}"/>
    <pc:docChg chg="modSld">
      <pc:chgData name="Baby Sreeja" userId="S::babysreeja@am.amrita.edu::8d4702a7-312b-46f8-bfdc-3e6e7660d433" providerId="AD" clId="Web-{4544C591-F59D-57F4-7ED3-0BBF86A448C4}" dt="2021-08-01T11:07:08.235" v="4" actId="20577"/>
      <pc:docMkLst>
        <pc:docMk/>
      </pc:docMkLst>
      <pc:sldChg chg="modSp">
        <pc:chgData name="Baby Sreeja" userId="S::babysreeja@am.amrita.edu::8d4702a7-312b-46f8-bfdc-3e6e7660d433" providerId="AD" clId="Web-{4544C591-F59D-57F4-7ED3-0BBF86A448C4}" dt="2021-08-01T11:07:08.235" v="4" actId="20577"/>
        <pc:sldMkLst>
          <pc:docMk/>
          <pc:sldMk cId="1449787363" sldId="256"/>
        </pc:sldMkLst>
        <pc:spChg chg="mod">
          <ac:chgData name="Baby Sreeja" userId="S::babysreeja@am.amrita.edu::8d4702a7-312b-46f8-bfdc-3e6e7660d433" providerId="AD" clId="Web-{4544C591-F59D-57F4-7ED3-0BBF86A448C4}" dt="2021-08-01T11:07:08.235" v="4" actId="20577"/>
          <ac:spMkLst>
            <pc:docMk/>
            <pc:sldMk cId="1449787363" sldId="256"/>
            <ac:spMk id="3" creationId="{00000000-0000-0000-0000-000000000000}"/>
          </ac:spMkLst>
        </pc:spChg>
      </pc:sldChg>
    </pc:docChg>
  </pc:docChgLst>
  <pc:docChgLst>
    <pc:chgData name="AKSHAYA A" userId="S::akshayaa@am.amrita.edu::99a2bbcf-ab0b-473c-a5db-902d26a276d1" providerId="AD" clId="Web-{E94F933E-CD68-EFB0-BA53-40A02944A0E3}"/>
    <pc:docChg chg="modSld">
      <pc:chgData name="AKSHAYA A" userId="S::akshayaa@am.amrita.edu::99a2bbcf-ab0b-473c-a5db-902d26a276d1" providerId="AD" clId="Web-{E94F933E-CD68-EFB0-BA53-40A02944A0E3}" dt="2021-09-13T03:20:49.412" v="0"/>
      <pc:docMkLst>
        <pc:docMk/>
      </pc:docMkLst>
      <pc:sldChg chg="addSp">
        <pc:chgData name="AKSHAYA A" userId="S::akshayaa@am.amrita.edu::99a2bbcf-ab0b-473c-a5db-902d26a276d1" providerId="AD" clId="Web-{E94F933E-CD68-EFB0-BA53-40A02944A0E3}" dt="2021-09-13T03:20:49.412" v="0"/>
        <pc:sldMkLst>
          <pc:docMk/>
          <pc:sldMk cId="1449787363" sldId="256"/>
        </pc:sldMkLst>
        <pc:spChg chg="add">
          <ac:chgData name="AKSHAYA A" userId="S::akshayaa@am.amrita.edu::99a2bbcf-ab0b-473c-a5db-902d26a276d1" providerId="AD" clId="Web-{E94F933E-CD68-EFB0-BA53-40A02944A0E3}" dt="2021-09-13T03:20:49.412" v="0"/>
          <ac:spMkLst>
            <pc:docMk/>
            <pc:sldMk cId="1449787363" sldId="256"/>
            <ac:spMk id="3" creationId="{D5BBAEEA-B371-4644-99FC-E46283B4CE0B}"/>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42.788"/>
    </inkml:context>
    <inkml:brush xml:id="br0">
      <inkml:brushProperty name="width" value="0.1" units="cm"/>
      <inkml:brushProperty name="height" value="0.1" units="cm"/>
      <inkml:brushProperty name="color" value="#004F8B"/>
    </inkml:brush>
  </inkml:definitions>
  <inkml:trace contextRef="#ctx0" brushRef="#br0">870 42 11241,'1'-11'177,"-3"-10"3488,2 20-3569,0 1 0,-1-1-1,1 0 1,-1 1 0,1-1-1,-1 1 1,1-1 0,-1 1 0,1-1-1,-1 1 1,0-1 0,1 1 0,-1 0-1,0-1 1,1 1 0,-1 0-1,0 0 1,0-1 0,1 1 0,-1 0-1,0 0 1,1 0 0,-1 0-1,0 0 1,0 0 0,-1 0 0,-57 2 378,0 3 0,0 3 0,1 2 0,-68 20 0,16 4-175,-124 58 1,229-90-293,-17 8 56,-41 23 0,58-30-53,1-1 1,0 1-1,0 0 0,1 0 1,-1 0-1,1 1 1,-1-1-1,1 1 1,0 0-1,0 0 1,1 0-1,-1 0 0,1 0 1,0 0-1,0 1 1,-2 6-1,4-9-7,0 0 0,0 0 0,0-1 0,0 1 0,1 0 0,-1 0 0,0-1 0,1 1 0,-1 0 0,1-1-1,0 1 1,0-1 0,-1 1 0,1-1 0,0 1 0,0-1 0,0 1 0,1-1 0,-1 0 0,0 0 0,0 1 0,1-1 0,-1 0 0,1 0 0,-1-1-1,1 1 1,-1 0 0,3 0 0,4 3 0,1 0 0,0-1 1,18 4-1,11-1-16,1-1 0,0-2 0,1-2 0,-1-1 0,0-3 0,0-1 0,0-1 0,-1-3 0,0-1 0,42-15 0,-65 18-10,0 0-1,-1-1 1,1 0 0,-1-1 0,-1-1-1,0 0 1,20-18 0,-28 22 6,0 0 0,0-1 0,0 1 0,-1-1 0,0 0 0,0 0 0,0 0 0,-1-1 0,0 0 0,0 1 0,-1-1 0,0 0 1,0 0-1,0 0 0,-1 0 0,0-1 0,-1 1 0,0-14 0,-1 18 29,1 0 0,-1 0 0,0 0-1,0 0 1,0 0 0,0 0 0,-1 0 0,1 1 0,-1-1 0,1 0 0,-1 1 0,0 0 0,0-1-1,0 1 1,-1 0 0,1 0 0,0 0 0,-1 0 0,1 0 0,-1 1 0,0-1 0,0 1 0,1 0-1,-1-1 1,0 1 0,0 1 0,0-1 0,-5 0 0,-4-2-352,0 1 0,0 1-1,-14 0 1,-11 1-5343,19 0-671,42 0 2689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50.946"/>
    </inkml:context>
    <inkml:brush xml:id="br0">
      <inkml:brushProperty name="width" value="0.1" units="cm"/>
      <inkml:brushProperty name="height" value="0.1" units="cm"/>
      <inkml:brushProperty name="color" value="#004F8B"/>
    </inkml:brush>
  </inkml:definitions>
  <inkml:trace contextRef="#ctx0" brushRef="#br0">551 0 9097,'0'0'352,"-16"0"937,-19 2-442,0 2-1,0 2 1,-62 18 0,5-2-307,6-7-102,-46 11 169,131-25-598,0-1 0,0 0-1,-1 0 1,1 1 0,0-1 0,0 1-1,0-1 1,0 1 0,0-1-1,0 1 1,0 0 0,0-1 0,0 1-1,0 0 1,0 0 0,0 0 0,0 0-1,0 0 1,1 0 0,-1 0 0,0 1-1,1-1 4,0 0 0,0 0 0,0 0 0,0 0 0,0 0-1,0 0 1,0 0 0,0 0 0,0 0 0,1 0 0,-1 0 0,0 0 0,1 0-1,-1 0 1,1 0 0,-1-1 0,1 1 0,-1 0 0,2 1 0,2 2 30,0 0 0,0 0 0,0-1 0,0 1 0,1-1 0,-1 0 1,1-1-1,5 3 0,27 7 93,0-1 0,0-3 1,1-1-1,0-1 0,48 0 0,-35-2-141,-42-3-381,0 1-1,0 0 1,0 0-1,0 1 1,0 1-1,13 6 1,-12-5-1176,0-1 0,0 0 0,0 0 0,16 3 0,-3-5-1834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51.823"/>
    </inkml:context>
    <inkml:brush xml:id="br0">
      <inkml:brushProperty name="width" value="0.1" units="cm"/>
      <inkml:brushProperty name="height" value="0.1" units="cm"/>
      <inkml:brushProperty name="color" value="#004F8B"/>
    </inkml:brush>
  </inkml:definitions>
  <inkml:trace contextRef="#ctx0" brushRef="#br0">0 50 11009,'6'-5'5206,"8"3"-3392,21 2-2332,-24 0 1089,111 0-73,388-8-343,-497 7-452,32-2-2244,-42 2 2026,0 1-1,0-1 0,0 0 0,0 0 1,0 0-1,0-1 0,0 1 1,0-1-1,-1 1 0,1-1 1,2-2-1,7-10-2720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52.225"/>
    </inkml:context>
    <inkml:brush xml:id="br0">
      <inkml:brushProperty name="width" value="0.1" units="cm"/>
      <inkml:brushProperty name="height" value="0.1" units="cm"/>
      <inkml:brushProperty name="color" value="#004F8B"/>
    </inkml:brush>
  </inkml:definitions>
  <inkml:trace contextRef="#ctx0" brushRef="#br0">349 15 11549,'-8'-15'3059,"28"23"-821,-9-4-2384,27 12 498,51 30 1,-74-37-318,-1 0 0,0 1 0,-1 0 0,0 1 0,-1 1 0,14 16 0,-24-26-28,0 0 1,0 1-1,0-1 0,0 1 0,0 0 0,-1 0 1,1 0-1,-1-1 0,0 1 0,0 1 0,0-1 1,0 0-1,0 0 0,-1 0 0,1 0 0,-1 0 0,0 1 1,0-1-1,0 0 0,0 0 0,-1 1 0,0-1 1,1 0-1,-1 0 0,0 0 0,0 0 0,-1 0 0,1 0 1,0 0-1,-1 0 0,0-1 0,0 1 0,0-1 1,0 1-1,0-1 0,0 0 0,-1 1 0,1-1 1,-1 0-1,-3 1 0,-8 7 3,0-2 0,-1 0 0,0-1 0,-1 0-1,1-2 1,-27 7 0,-150 24-1562,-2-23-5453,146-16 3857,23-4-1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52.879"/>
    </inkml:context>
    <inkml:brush xml:id="br0">
      <inkml:brushProperty name="width" value="0.1" units="cm"/>
      <inkml:brushProperty name="height" value="0.1" units="cm"/>
      <inkml:brushProperty name="color" value="#004F8B"/>
    </inkml:brush>
  </inkml:definitions>
  <inkml:trace contextRef="#ctx0" brushRef="#br0">23 14 8513,'0'-1'184,"0"0"0,0 1-1,0-1 1,0 0 0,0 1 0,1-1 0,-1 1 0,0-1 0,0 0 0,1 1 0,-1-1-1,0 1 1,0-1 0,1 1 0,-1-1 0,1 1 0,-1-1 0,1 1 0,-1-1 0,0 1 0,1-1-1,0 1 1,0-1 0,-1 1-89,1 0 0,-1 0-1,0 0 1,1 0 0,-1 0-1,0 0 1,1 0 0,-1 0-1,0 0 1,1 1 0,-1-1-1,0 0 1,1 0 0,-1 0-1,0 0 1,0 0 0,1 1-1,-1-1 1,0 0 0,0 0-1,1 1 1,-1-1 0,0 0-1,0 0 1,0 1 0,1-1-1,-1 0 1,0 0 0,0 1-1,0-1 1,0 0 0,0 1-1,1-1 1,-1 0 0,0 1-1,0-1 1,0 0 0,0 1-1,0-1 1,0 0 0,0 1-1,0-1 1,0 0 0,0 1-1,-1-1 1,1 0 0,0 1-1,0-1 1,0 74 603,2 4-91,-4-1-1,-20 139 1,21-214-612,1 1-1,-1 0 1,1-1 0,-1 1-1,0-1 1,0 0 0,0 1-1,0-1 1,0 0 0,-1 1-1,1-1 1,-1 0-1,-2 2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53.874"/>
    </inkml:context>
    <inkml:brush xml:id="br0">
      <inkml:brushProperty name="width" value="0.1" units="cm"/>
      <inkml:brushProperty name="height" value="0.1" units="cm"/>
      <inkml:brushProperty name="color" value="#004F8B"/>
    </inkml:brush>
  </inkml:definitions>
  <inkml:trace contextRef="#ctx0" brushRef="#br0">5 36 8473,'-5'-4'7807,"16"7"-4736,0-2-4394,556 5 2409,-357-7-805,-207 1-376,-1 1 0,0-1-1,1-1 1,-1 1 0,0 0 0,1-1-1,-1 1 1,0-1 0,1 1 0,1-2-1,1-4-2473,-4 5 2248,-1 0 0,0 0 0,1 0-1,-1 0 1,0 0 0,0 1 0,1-1 0,-1 0-1,0 0 1,0 0 0,0 0 0,0 0 0,0 0 0,0 0-1,0 0 1,-1 0 0,1-1 0,-3-11-3011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54.276"/>
    </inkml:context>
    <inkml:brush xml:id="br0">
      <inkml:brushProperty name="width" value="0.1" units="cm"/>
      <inkml:brushProperty name="height" value="0.1" units="cm"/>
      <inkml:brushProperty name="color" value="#004F8B"/>
    </inkml:brush>
  </inkml:definitions>
  <inkml:trace contextRef="#ctx0" brushRef="#br0">217 45 10717,'-1'-2'153,"1"0"1,0 0-1,0 0 0,0 0 1,1 0-1,-1 0 0,0-1 1,1 1-1,-1 0 0,1 0 1,0 0-1,0 0 1,1-2-1,-1 3-72,1 0 0,-1 0 0,1 0 0,0 0 0,0 0 0,-1 0 0,1 1 0,0-1 0,0 1 0,0-1-1,0 1 1,-1 0 0,1 0 0,0-1 0,4 2 0,6-2 226,19-1 316,-1 1 0,51 5 0,-74-3-589,-1 0 0,0-1-1,0 2 1,0-1 0,0 1-1,0 0 1,0 0 0,0 1 0,-1 0-1,1 0 1,-1 0 0,0 0-1,0 1 1,0 0 0,0 0-1,0 0 1,-1 1 0,0 0-1,6 9 1,-7-10-19,-1 1 0,0 0 0,-1 0 0,1 0 0,-1 0 0,0 0 0,-1 0 1,1 0-1,-1 1 0,0-1 0,0 0 0,0 0 0,-1 0 0,0 0 0,0 0 0,0 0 0,-1 0 0,1 0 0,-4 5 1,2-3 0,0-1 1,-1 1-1,0-1 1,-1 0-1,1 0 1,-1-1-1,0 1 0,-1-1 1,1 0-1,-1 0 1,0-1-1,-12 7 1,-9 2-21,0-1 0,0-2 0,-1-1 0,-47 10 0,24-11-2386,-92 5 0,93-14-790,49 1 3028,0 0 1,0 0 0,0 0-1,0 0 1,0 0-1,0-1 1,0 1-1,0 0 1,0 0-1,0-1 1,0 1 0,0-1-1,0 1 1,0-1-1,0 1 1,0-1-1,0 0 1,0 1-1,1-1 1,-2-1 0,2 1-36,0 0-1,0 0 1,0 0 0,1 1 0,-1-1 0,0 0 0,1 0 0,-1 0 0,0 0 0,1 0 0,-1 0 0,1 1 0,0-1 0,-1 0-1,1 0 1,1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54.775"/>
    </inkml:context>
    <inkml:brush xml:id="br0">
      <inkml:brushProperty name="width" value="0.1" units="cm"/>
      <inkml:brushProperty name="height" value="0.1" units="cm"/>
      <inkml:brushProperty name="color" value="#004F8B"/>
    </inkml:brush>
  </inkml:definitions>
  <inkml:trace contextRef="#ctx0" brushRef="#br0">283 31 12345,'34'-10'594,"-23"6"-391,1 0 0,0 0 0,1 1 0,-1 1 0,0 0 0,1 1 0,-1 0 1,13 2-1,-24-1-182,0 0-1,-1 0 1,1 0 0,-1 0 0,1 0 0,0 1 0,-1-1 0,1 0-1,-1 0 1,1 1 0,-1-1 0,1 0 0,-1 1 0,1-1 0,-1 0-1,1 1 1,-1-1 0,1 1 0,-1-1 0,0 1 0,1-1 0,-1 1-1,0-1 1,1 1 0,-1-1 0,0 1 0,0 0 0,1-1 0,-1 1-1,0-1 1,0 1 0,0 0 0,0-1 0,0 1 0,0-1 0,0 1-1,0 0 1,0-1 0,0 1 0,0 0 0,-1-1 0,1 1 0,0-1-1,0 1 1,0-1 0,-1 1 0,1-1 0,0 1 0,-1 0 0,1-1-1,-1 1 1,-21 30 261,7-16-249,-1-1 0,-1-1 0,0 0 0,0-1 0,-37 18 0,-107 39 195,79-35 17,76-32-206,3-1 3,-1 0-1,1 0 1,0 1-1,0-1 0,0 1 1,0 0-1,0 0 1,0 0-1,0 0 1,1 1-1,-1-1 1,-3 5-1,7-7-24,-1 1 1,1-1-1,-1 1 0,1-1 0,-1 1 0,1-1 0,-1 1 0,1-1 1,-1 0-1,1 1 0,0-1 0,-1 0 0,1 0 0,0 1 1,-1-1-1,1 0 0,0 0 0,-1 0 0,1 0 0,0 0 0,-1 0 1,1 0-1,0 0 0,22 2 118,336 1-563,-224-4-6496,-116 1 3404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55.942"/>
    </inkml:context>
    <inkml:brush xml:id="br0">
      <inkml:brushProperty name="width" value="0.1" units="cm"/>
      <inkml:brushProperty name="height" value="0.1" units="cm"/>
      <inkml:brushProperty name="color" value="#004F8B"/>
    </inkml:brush>
  </inkml:definitions>
  <inkml:trace contextRef="#ctx0" brushRef="#br0">444 16 8913,'13'-6'9185,"-52"6"-8731,1 2 0,-1 2 1,-54 12-1,69-10-423,0 2-1,1 0 1,0 1 0,0 2-1,1 0 1,-30 20 0,48-28-20,-1 0-1,1 1 1,-1 0 0,1 0 0,1 0-1,-1 1 1,0-1 0,1 1 0,0 0-1,0 0 1,0 0 0,1 0 0,0 0-1,0 0 1,-2 8 0,4-10-6,-1 0 0,1-1 0,0 1 1,0 0-1,0 0 0,0 0 0,0 0 0,1 0 1,-1-1-1,1 1 0,0 0 0,0 0 0,0-1 0,0 1 1,1-1-1,-1 1 0,1-1 0,-1 1 0,1-1 1,0 0-1,0 0 0,0 0 0,0 0 0,0 0 1,0 0-1,1 0 0,-1-1 0,0 1 0,1-1 0,0 0 1,3 2-1,6 1 20,1 0 0,0 0 0,0-1 0,0-1 0,0 0 0,1-1 0,24-1 0,-6-1 40,0-3 0,36-7 0,-50 7-28,0 0 0,0-2 0,0 0 0,23-11 0,-36 14-24,0 1 0,0-1-1,-1 0 1,1 0 0,-1-1-1,0 1 1,0-1 0,0 0-1,0 0 1,-1 0-1,1 0 1,-1-1 0,0 0-1,-1 1 1,1-1 0,-1 0-1,0 0 1,0 0 0,2-11-1,-3 8-4,0 0 0,0 0-1,-1 0 1,0-1 0,0 1-1,-1 0 1,0 0 0,-4-14-1,4 19-13,0 0 0,-1 0-1,1 0 1,-1 0 0,1 0-1,-1 0 1,0 0 0,0 1 0,0-1-1,0 1 1,-1-1 0,1 1-1,-1 0 1,0 0 0,1 0-1,-1 0 1,0 0 0,0 1-1,0-1 1,0 1 0,0 0 0,-1 0-1,1 0 1,-4 0 0,-20-2-520,0 1 0,-1 1 0,1 2 0,0 1 0,-35 6 1,61-8 183,0 0 1,0 1-1,0-1 1,0 0 0,1 0-1,-1 1 1,0-1-1,0 1 1,0-1 0,0 1-1,-4 3-1706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56.533"/>
    </inkml:context>
    <inkml:brush xml:id="br0">
      <inkml:brushProperty name="width" value="0.1" units="cm"/>
      <inkml:brushProperty name="height" value="0.1" units="cm"/>
      <inkml:brushProperty name="color" value="#004F8B"/>
    </inkml:brush>
  </inkml:definitions>
  <inkml:trace contextRef="#ctx0" brushRef="#br0">139 55 9465,'0'-33'3059,"0"11"4350,0 34-6351,0-11-1053,1 27 156,-1 1-1,-1-1 0,-2 1 0,-1-1 0,-14 51 0,2-34 91,-3-2-1,-34 60 0,27-78-2200,43-49-8341,-13 12 7989,9-14-1779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57.309"/>
    </inkml:context>
    <inkml:brush xml:id="br0">
      <inkml:brushProperty name="width" value="0.1" units="cm"/>
      <inkml:brushProperty name="height" value="0.1" units="cm"/>
      <inkml:brushProperty name="color" value="#004F8B"/>
    </inkml:brush>
  </inkml:definitions>
  <inkml:trace contextRef="#ctx0" brushRef="#br0">458 59 6649,'11'-52'9979,"-39"51"-8068,10 2-1788,-1 1 0,1 1 0,0 1 1,0 0-1,1 1 0,-1 1 0,1 1 0,0 0 0,-28 18 0,2 2-22,1 2 1,-49 43-1,85-66-78,-1 0 0,1 1 0,0 0 1,0 0-1,0 0 0,1 0 0,-7 15 0,11-20-19,0-1 0,0 1-1,1 0 1,-1-1 0,1 1-1,-1 0 1,1 0 0,0 0-1,-1-1 1,1 1 0,0 0-1,0 0 1,0 0 0,1 0-1,-1 0 1,0-1 0,1 1-1,-1 0 1,1 0-1,0-1 1,-1 1 0,1 0-1,0-1 1,0 1 0,0 0-1,0-1 1,0 0 0,1 1-1,-1-1 1,0 0 0,1 1-1,-1-1 1,1 0 0,-1 0-1,1 0 1,-1 0 0,1 0-1,0-1 1,0 1 0,-1 0-1,1-1 1,3 1 0,8 3 6,1-1 0,0 0 1,0-1-1,0-1 0,1 0 1,14-1-1,85-12 46,-93 8-51,0 0-1,0-2 1,-1 0 0,1-1-1,-2-2 1,34-17-1,-39 17-4,-1 1 1,0-2-1,-1 0 0,0 0 0,0-1 0,-1 0 0,-1-1 0,0 0 0,15-25 1,-23 33-3,1 1 1,-1-1 0,0-1-1,0 1 1,-1 0 0,0 0 0,1 0-1,-1-1 1,0 1 0,-1-1 0,1 1-1,-1-1 1,0 1 0,0-1-1,-2-8 1,1 10-2,0 0 0,-1 0 0,1 1-1,-1-1 1,0 0 0,1 1 0,-1-1 0,0 1 0,-1 0-1,1 0 1,0 0 0,-1 0 0,1 0 0,-1 0 0,1 0-1,-1 1 1,0 0 0,0-1 0,0 1 0,0 0-1,0 0 1,0 1 0,-4-2 0,-21-3-320,-1 1 0,-37-1 0,13 4-9001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43.364"/>
    </inkml:context>
    <inkml:brush xml:id="br0">
      <inkml:brushProperty name="width" value="0.1" units="cm"/>
      <inkml:brushProperty name="height" value="0.1" units="cm"/>
      <inkml:brushProperty name="color" value="#004F8B"/>
    </inkml:brush>
  </inkml:definitions>
  <inkml:trace contextRef="#ctx0" brushRef="#br0">533 41 8677,'7'-13'1108,"-6"11"-650,0 0 0,1-1 0,-1 1 0,0 0 0,0-1 0,0 1 0,0-1 0,-1 0 0,1-2 0,-11 5 2608,-40 11-2195,-175 66 350,183-60-1081,1 3-1,0 1 1,-44 33-1,79-50-116,1 1 0,-1-1 0,1 1 0,0 0 0,1 1 0,-1-1 0,1 1 0,-5 8 0,8-12-19,1-1-1,-1 1 1,0-1 0,0 1-1,1-1 1,-1 1-1,1 0 1,0-1 0,-1 1-1,1 0 1,0-1-1,0 1 1,0 0 0,0 0-1,0-1 1,0 1 0,1 0-1,-1-1 1,0 1-1,1 0 1,0-1 0,-1 1-1,1-1 1,0 1 0,0-1-1,0 1 1,0-1-1,0 0 1,0 1 0,0-1-1,0 0 1,0 0 0,1 0-1,-1 1 1,0-2-1,1 1 1,-1 0 0,3 1-1,6 2-4,-1 0-1,1-1 1,-1-1 0,1 1-1,0-2 1,0 1 0,0-1-1,18-1 1,83-9-23,-97 7 22,10-1-8,-1-1-1,1-1 0,-1-1 1,-1-1-1,1-1 1,-1-1-1,28-17 0,-36 18 0,0-1-1,-1 0 1,-1-1-1,0-1 1,0 0-1,-1-1 1,0 0-1,-1 0 0,0-1 1,-1 0-1,12-26 1,-15 28-44,-2 4-21,-1 1 0,0 0 0,-1 0 0,1-1 0,-1 0 0,0 1 0,1-10 0,-14 15-2147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58.191"/>
    </inkml:context>
    <inkml:brush xml:id="br0">
      <inkml:brushProperty name="width" value="0.1" units="cm"/>
      <inkml:brushProperty name="height" value="0.1" units="cm"/>
      <inkml:brushProperty name="color" value="#004F8B"/>
    </inkml:brush>
  </inkml:definitions>
  <inkml:trace contextRef="#ctx0" brushRef="#br0">324 14 3536,'-3'-13'12807,"-4"13"-12670,0 1 0,0 0 0,-1 1 0,1-1 0,0 1-1,1 0 1,-1 1 0,-10 5 0,-50 33 108,46-27-98,-1 0-6,0 1 0,1 1-1,-25 26 1,41-38-105,1 0 0,0 1 0,0 0 0,0 0 0,0 0 0,1 0 0,0 1 0,0-1 0,0 1 0,1 0 0,0 0 0,0 0 0,1 0 0,-1 0 0,1 0 0,0 0 0,1 1 0,0-1 0,0 0 0,1 9 0,0-11-21,0 0 1,1 0 0,-1-1 0,1 1-1,0-1 1,0 1 0,0-1-1,0 0 1,0 1 0,1-1 0,0 0-1,-1-1 1,1 1 0,0 0-1,0-1 1,1 0 0,-1 0 0,0 0-1,1 0 1,-1 0 0,1-1-1,0 1 1,0-1 0,-1 0 0,1 0-1,6 0 1,10 2 27,1-1-1,-1-1 1,38-3 0,-50 2-30,15-2 20,1 0 0,-1-2 1,1-1-1,-1 0 0,0-2 0,-1-1 1,32-15-1,-41 17-16,-2 0-1,1-1 1,-1-1 0,0 0 0,-1 0-1,0-1 1,0-1 0,-1 0 0,0 0-1,-1 0 1,0-1 0,-1 0 0,0-1-1,9-21 1,-15 31-11,0 0-1,0 0 0,0 0 1,0-1-1,-1 1 0,1 0 1,-1-1-1,1 1 1,-1-1-1,0 1 0,0 0 1,0-1-1,-1-3 0,0 5-3,0 0-1,1 0 0,-1 0 1,0 0-1,0 0 0,0 0 1,0 0-1,0 0 0,0 0 1,0 0-1,-1 0 0,1 1 1,0-1-1,0 0 0,-1 1 1,1-1-1,0 1 0,-1 0 1,1-1-1,0 1 1,-1 0-1,1 0 0,0 0 1,-3 0-1,-54-4-127,-62 5-1,19 1-4899,-12-2-2590,69 0 3807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59.076"/>
    </inkml:context>
    <inkml:brush xml:id="br0">
      <inkml:brushProperty name="width" value="0.1" units="cm"/>
      <inkml:brushProperty name="height" value="0.1" units="cm"/>
      <inkml:brushProperty name="color" value="#004F8B"/>
    </inkml:brush>
  </inkml:definitions>
  <inkml:trace contextRef="#ctx0" brushRef="#br0">65 63 4680,'-19'-2'-767,"-12"0"4357,16 1 2707,48 1-3592,689 0-1376,-685 0-2968,0-2 0,51-8 0,-87 9 1391,1 1 0,-1 0-1,1 0 1,-1-1 0,1 1-1,0-1 1,-1 0 0,0 1-1,1-1 1,-1 0 0,1 0-1,-1 0 1,0 0 0,0 0-1,1 0 1,-1 0 0,0 0-1,0-1 1,0 1 0,0 0-1,0-1 1,-1 1 0,1-1-1,0 1 1,0-3 0,-4-15-2981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59.433"/>
    </inkml:context>
    <inkml:brush xml:id="br0">
      <inkml:brushProperty name="width" value="0.1" units="cm"/>
      <inkml:brushProperty name="height" value="0.1" units="cm"/>
      <inkml:brushProperty name="color" value="#004F8B"/>
    </inkml:brush>
  </inkml:definitions>
  <inkml:trace contextRef="#ctx0" brushRef="#br0">271 7 12205,'1'-1'142,"0"0"0,0 0 1,0 1-1,0-1 0,0 1 0,1-1 0,-1 1 0,0 0 0,0-1 0,1 1 1,-1 0-1,0 0 0,0 0 0,1 0 0,-1 0 0,0 0 0,0 0 1,1 0-1,-1 1 0,0-1 0,0 0 0,3 2 0,50 9 106,-38-8 165,6 1-169,20 5 126,50 16-1,-82-21-317,0 0 0,0 0 0,0 1 0,0 0-1,-1 0 1,0 1 0,0 1 0,0-1 0,-1 1-1,10 11 1,-17-16-35,1 0 0,0 0 0,-1 0-1,1 0 1,-1 0 0,0 1 0,0-1-1,0 0 1,0 1 0,0-1 0,0 1 0,0-1-1,-1 1 1,0-1 0,1 1 0,-1-1-1,0 1 1,0-1 0,0 1 0,-1 4 0,-1-4-5,1 0 0,0 0 1,-1 0-1,0 0 1,0 0-1,0 0 1,0 0-1,0-1 0,-1 1 1,1-1-1,-1 1 1,1-1-1,-5 3 0,-8 4 8,0-2 0,0 1 0,0-2 0,-1 0 0,-19 5 0,-44 6-966,0-3 1,-130 5-1,187-17-564,0-1 0,0-2 0,-27-2 0,47 2 1313,1 1 0,-1 0 1,1 0-1,0-1 0,-1 1 0,1-1 0,0 1 1,-1-1-1,1 0 0,0 1 0,0-1 1,0 0-1,0 0 0,0 0 0,-2-1 1,-3-14-2953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59.901"/>
    </inkml:context>
    <inkml:brush xml:id="br0">
      <inkml:brushProperty name="width" value="0.1" units="cm"/>
      <inkml:brushProperty name="height" value="0.1" units="cm"/>
      <inkml:brushProperty name="color" value="#004F8B"/>
    </inkml:brush>
  </inkml:definitions>
  <inkml:trace contextRef="#ctx0" brushRef="#br0">307 1 12453,'2'0'114,"-1"0"0,1 0 1,-1 0-1,1 0 0,-1 0 0,0 0 0,1 0 1,-1 0-1,1 1 0,-1-1 0,0 1 0,1-1 0,-1 1 1,0-1-1,1 1 0,-1 0 0,2 1 0,-3-1-35,1 1-1,-1-1 0,1 1 1,-1-1-1,0 0 0,1 1 1,-1-1-1,0 1 0,0-1 1,0 1-1,0-1 0,0 1 1,-1-1-1,1 1 0,0-1 1,-1 1-1,1-1 0,-2 2 1,0 3 37,0 0-1,-1 0 1,0-1 0,-1 1 0,1-1 0,-1 1 0,0-1 0,0-1-1,0 1 1,-1 0 0,0-1 0,-5 4 0,-13 9 251,-37 19 0,29-18-16,-2 2-71,4-4-3,1 2-1,-45 37 1,73-55-275,0 0 0,0 0 1,0 0-1,0 0 0,-1 0 0,1 0 1,0 1-1,0-1 0,0 0 1,0 0-1,-1 0 0,1 0 0,0 1 1,0-1-1,0 0 0,0 0 0,0 0 1,0 0-1,0 1 0,0-1 1,0 0-1,0 0 0,0 1 0,0-1 1,0 0-1,0 0 0,0 0 0,0 1 1,0-1-1,0 0 0,0 0 0,0 0 1,0 1-1,0-1 0,0 0 1,0 0-1,0 0 0,0 1 0,0-1 1,1 0-1,9 4 46,25-3-10,-26-1-21,258-1-385,-91-18-5333,-170 17 4838,0 1 0,0-1 0,0 1 0,0-2 0,-1 1 0,1-1 0,8-5 0,2-5-2590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7:00.308"/>
    </inkml:context>
    <inkml:brush xml:id="br0">
      <inkml:brushProperty name="width" value="0.1" units="cm"/>
      <inkml:brushProperty name="height" value="0.1" units="cm"/>
      <inkml:brushProperty name="color" value="#004F8B"/>
    </inkml:brush>
  </inkml:definitions>
  <inkml:trace contextRef="#ctx0" brushRef="#br0">354 9 10753,'-21'-9'3837,"21"10"-3619,-1-1-1,0 1 1,1-1-1,-1 0 1,1 1-1,-1-1 1,1 1-1,-1-1 1,1 1-1,-1-1 1,1 1 0,-1 0-1,1-1 1,0 1-1,-1-1 1,1 1-1,0 0 1,-1-1-1,1 2 1,-11 17-257,-42 54 1086,39-56-775,0 1-1,1 1 0,1 0 1,0 1-1,2 0 1,-14 35-1,22-46-180,1 0-1,0 0 0,0 15 0,1-16-53,-1 1 0,1-1 0,-2 1 0,-2 13 0,2-20-144,1-1-1,0 1 0,0 0 0,-1-1 0,1 1 0,-1-1 0,0 0 0,1 1 1,-1-1-1,0 0 0,0 0 0,0 0 0,0 0 0,0 0 0,0-1 1,0 1-1,-2 0 0,-35 7-5093,-9-3-2423,20-7 3811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7:01.966"/>
    </inkml:context>
    <inkml:brush xml:id="br0">
      <inkml:brushProperty name="width" value="0.1" units="cm"/>
      <inkml:brushProperty name="height" value="0.1" units="cm"/>
      <inkml:brushProperty name="color" value="#004F8B"/>
    </inkml:brush>
  </inkml:definitions>
  <inkml:trace contextRef="#ctx0" brushRef="#br0">101 1 8585,'11'2'7277,"-14"40"-6674,-3 0 1,-1-1-1,-2 1 0,-17 49 0,15-54-322,8-27-474,0 0 0,-1 0 0,-1 0 0,1-1 0,-2 1 0,1-1 1,-8 9-1,7-6-1907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7:02.597"/>
    </inkml:context>
    <inkml:brush xml:id="br0">
      <inkml:brushProperty name="width" value="0.1" units="cm"/>
      <inkml:brushProperty name="height" value="0.1" units="cm"/>
      <inkml:brushProperty name="color" value="#004F8B"/>
    </inkml:brush>
  </inkml:definitions>
  <inkml:trace contextRef="#ctx0" brushRef="#br0">568 7 9077,'-10'-2'329,"-1"0"0,1 1-1,0 0 1,-1 0 0,1 1 0,-21 3 0,2-1 270,7-1-203,0 1 0,1 1 0,-1 2 0,1 0 0,0 1 0,0 1 0,0 0 0,1 2 0,1 1 0,-35 21-1,30-16-118,1 1-1,0 1 0,-29 29 0,46-40-235,1-1 0,-1 1 0,2 0 0,-1 0 0,1 1-1,-1-1 1,2 1 0,-1 0 0,1 0 0,0 0 0,1 1 0,-1-1 0,1 1 0,1-1 0,0 1 0,0 0-1,0 11 1,1-17-32,1 0-1,-1 0 0,1 1 1,-1-1-1,1 0 1,0 0-1,0 0 0,0 0 1,0 0-1,0 0 1,1 0-1,-1-1 0,0 1 1,1 0-1,-1-1 1,1 1-1,0-1 0,0 1 1,-1-1-1,1 0 0,0 0 1,0 0-1,0 0 1,0 0-1,1 0 0,-1 0 1,0-1-1,0 1 1,3 0-1,7 1 19,1-1 1,-1 1-1,25-2 0,-30 0-18,41-2 43,0-1 1,68-14-1,-96 12-32,0 0-1,0-1 0,0-1 1,0 0-1,-1-2 1,-1 0-1,1-2 0,18-13 1,-30 18-12,-1 0-1,0 0 1,0 0 0,0-1 0,-1 0 0,0 0 0,0-1-1,6-12 1,-9 16-7,0 0-1,-1 0 0,1 0 1,-1 0-1,0 0 0,0 0 1,0 0-1,-1 0 1,0 0-1,1 0 0,-1 0 1,-1-1-1,1 1 0,-1 0 1,1 0-1,-1 0 1,0 0-1,-1 0 0,-2-7 1,2 9-4,0 0 0,0-1 1,0 1-1,0 0 0,-1 0 1,1 0-1,0 1 1,-1-1-1,0 1 0,1-1 1,-1 1-1,0 0 0,0 0 1,1 0-1,-1 0 0,0 0 1,0 1-1,-4-1 0,-59-2-85,47 4 26,-2-2-582,-33 1 398,103-5-14297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7:03.218"/>
    </inkml:context>
    <inkml:brush xml:id="br0">
      <inkml:brushProperty name="width" value="0.1" units="cm"/>
      <inkml:brushProperty name="height" value="0.1" units="cm"/>
      <inkml:brushProperty name="color" value="#004F8B"/>
    </inkml:brush>
  </inkml:definitions>
  <inkml:trace contextRef="#ctx0" brushRef="#br0">256 35 8429,'1'-1'389,"-1"0"-1,0 0 1,0-1 0,0 1 0,0 0 0,0 0 0,0 0 0,0-1-1,0 1 1,0 0 0,-1 0 0,1 0 0,-1 0 0,1 0 0,0-1-1,-1 1 1,0 0 0,1 0 0,-1 0 0,0 0 0,0 0 0,-1 0-234,-1 1 0,1 0-1,0 0 1,0 0 0,0 0 0,0 0 0,0 0 0,-1 1 0,1-1 0,0 1 0,0 0 0,-2 0 0,-10 4-83,0 1-1,0 0 0,1 0 1,0 2-1,0 0 0,0 0 1,1 1-1,1 0 0,0 1 1,0 1-1,0 0 0,2 0 1,-1 1-1,1 0 1,1 0-1,-8 17 0,12-21-57,1 0 0,1 0 0,-1 1 0,-1 9 0,4-14-11,-1-1 0,1 1 1,-1 0-1,1 0 0,0 0 1,1-1-1,-1 1 0,1 0 1,-1 0-1,1-1 0,2 7 1,-1-8-4,-1-1 0,1 0 0,0 0 1,-1 0-1,1 0 0,0 0 0,0 0 0,0 0 1,0-1-1,0 1 0,0-1 0,0 1 1,0-1-1,0 0 0,0 1 0,0-1 1,0 0-1,0-1 0,0 1 0,0 0 1,2-1-1,4 1 9,30-2 4,0-1 0,-1-1 1,1-2-1,-1-2 1,0-2-1,-1-1 0,-1-1 1,36-19-1,-63 27-8,0-1-1,0-1 1,0 1-1,-1-1 1,0 0-1,0-1 1,-1 0-1,0 0 1,0 0-1,7-12 1,-12 17-5,1-1 1,-1 0-1,1 1 0,-1-1 1,0 0-1,0 1 1,0-1-1,0 0 0,-1 0 1,1 0-1,-1 0 1,1 0-1,-1 0 0,0 0 1,0 0-1,-1 0 1,1 0-1,-1 0 0,1 0 1,-1 0-1,0 1 1,0-1-1,0 0 1,0 0-1,-1 1 0,1-1 1,-1 1-1,0-1 1,1 1-1,-1-1 0,0 1 1,-1 0-1,1 0 1,0 0-1,0 0 0,-4-1 1,-5-2-19,0 0-1,0 1 1,0 0 0,-1 1-1,1 1 1,-1 0 0,0 0-1,1 1 1,-21 1 0,-3-2-430,14 0-33,-5 0-1080,46 3-5573,9-1 3566,12 1-1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7:03.763"/>
    </inkml:context>
    <inkml:brush xml:id="br0">
      <inkml:brushProperty name="width" value="0.1" units="cm"/>
      <inkml:brushProperty name="height" value="0.1" units="cm"/>
      <inkml:brushProperty name="color" value="#004F8B"/>
    </inkml:brush>
  </inkml:definitions>
  <inkml:trace contextRef="#ctx0" brushRef="#br0">450 17 8649,'-4'-9'5461,"-3"7"-5046,0 0 0,0 1 0,0 0 1,0 0-1,0 0 0,-1 1 0,1 0 0,-10 2 0,-59 10 433,56-6-731,0 0-1,0 1 1,1 1 0,0 0-1,0 2 1,1 0-1,0 1 1,1 1-1,0 1 1,1 0-1,1 1 1,0 1-1,-18 23 1,29-32-88,0 1 0,0-1 0,1 1 0,0 0 0,-4 12 0,6-16-24,1-1 1,-1 1-1,0-1 1,1 1-1,-1-1 1,1 1-1,0-1 1,0 1-1,0-1 0,0 1 1,1-1-1,-1 1 1,0 0-1,1-1 1,0 0-1,0 1 1,0-1-1,0 1 1,0-1-1,2 3 1,0-3-3,1-1 0,-1 1 0,1-1 1,-1 0-1,1 0 0,-1 0 0,1 0 1,0-1-1,0 0 0,-1 1 0,1-1 1,0-1-1,5 0 0,2 1 9,35-1 35,-1-1-1,85-17 1,-115 16-24,1-1 0,-1 0 0,0-1 0,0-1-1,0-1 1,-1 0 0,0 0 0,-1-1 0,0-1 0,0-1 0,0 0-1,10-11 1,-17 14-17,0 0 0,-1 0 0,0-1 0,0 0 0,-1 1-1,0-2 1,0 1 0,-1 0 0,0-1 0,0 1 0,-1-1 0,0 0 0,-1 0-1,1-16 1,-2 25-36,-1-1-1,1 0 1,0 1-1,-1-1 1,1 1-1,-1-1 1,1 1-1,-1-1 0,1 1 1,-1-1-1,0 1 1,1-1-1,-1 1 1,1 0-1,-1-1 1,0 1-1,1 0 1,-1 0-1,0-1 1,1 1-1,-1 0 0,0 0 1,0 0-1,1 0 1,-2 0-1,-24-3-753,23 3 555,-191-5-12104,149 1 8812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7:04.987"/>
    </inkml:context>
    <inkml:brush xml:id="br0">
      <inkml:brushProperty name="width" value="0.1" units="cm"/>
      <inkml:brushProperty name="height" value="0.1" units="cm"/>
      <inkml:brushProperty name="color" value="#004F8B"/>
    </inkml:brush>
  </inkml:definitions>
  <inkml:trace contextRef="#ctx0" brushRef="#br0">28 17 9689,'-27'26'9209,"42"-23"-8915,0-1 0,0-1 1,30 0-1,-7 0-94,845-3 896,-865 3-1122,-15-1-47,1 1 0,0-1 0,-1 0-1,1 0 1,0-1 0,-1 1 0,1-1 0,0 0-1,6-2 1,-60-8-6303,-27-11-736,31 10 3555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43.924"/>
    </inkml:context>
    <inkml:brush xml:id="br0">
      <inkml:brushProperty name="width" value="0.1" units="cm"/>
      <inkml:brushProperty name="height" value="0.1" units="cm"/>
      <inkml:brushProperty name="color" value="#004F8B"/>
    </inkml:brush>
  </inkml:definitions>
  <inkml:trace contextRef="#ctx0" brushRef="#br0">541 7 8517,'-2'-6'6620,"-9"10"-6822,-84 32 1007,1 5-1,-124 74 1,216-114-796,-18 11 113,1 0-1,-20 18 0,36-28-101,0 1-1,0-1 1,0 1-1,0 0 0,0 0 1,1 0-1,-1 0 1,1 1-1,0-1 1,0 1-1,0-1 0,0 1 1,0 0-1,1-1 1,0 1-1,0 0 1,0 0-1,0 0 0,1 0 1,-1 5-1,1-8-15,0 0 0,1-1-1,-1 1 1,0 0 0,1 0-1,-1-1 1,0 1-1,1-1 1,-1 1 0,1 0-1,-1-1 1,1 1 0,-1-1-1,1 1 1,0-1 0,-1 1-1,1-1 1,-1 1-1,1-1 1,0 0 0,-1 1-1,1-1 1,0 0 0,0 0-1,-1 1 1,2-1 0,23 2 27,-20-2-21,24 1 14,0-2 0,-1-1-1,1-1 1,-1-1 0,0-2 0,53-17 0,-61 15-2,-1 0-1,0-2 0,0 0 1,-1-1-1,-1 0 0,0-2 1,0 0-1,-2-1 1,1 0-1,14-20 0,-21 23-32,-4 6-14,0-1-1,0 0 0,-1 0 1,1 0-1,-1 0 0,-1-1 1,1 1-1,-1-1 1,3-10-1,-6 16-72,0 0 1,0 0-1,0 0 1,0 1-1,1-1 1,-1 0-1,0 0 0,0 1 1,1-1-1,-1 0 1,0 1-1,1-1 1,-1 0-1,1 1 0,-1-1 1,1 0-1,-1 1 1,1-1-1,0 1 1,-1-1-1,1 1 0,0 0 1,-1-1-1,1 1 1,0-1-1,-1 1 1,1 0-1,0 0 1,0 0-1,-1-1 0,1 1 1,0 0-1,0 0 1,0 0-1,-1 0 1,1 0-1,0 0 0,1 0 1,9-1-1090,-11 1 1141,0 0 0,1 1 1,-1-1-1,0 0 0,0 0 0,0 0 0,0 0 0,0 0 0,0 0 0,1 0 0,-1 0 0,0 0 1,0 0-1,0 0 0,0 0 0,0 0 0,0 0 0,1 0 0,-1 0 0,0 0 0,0 0 0,0-1 1,0 1-1,0 0 0,2-2-1056,-2 2 1056,0 0 0,-1-1 1,1 1-1,0 0 0,0 0 0,0 0 0,0 0 0,0 0 0,0 0 0,0-1 0,0 1 0,0 0 1,-1 0-185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7:05.439"/>
    </inkml:context>
    <inkml:brush xml:id="br0">
      <inkml:brushProperty name="width" value="0.1" units="cm"/>
      <inkml:brushProperty name="height" value="0.1" units="cm"/>
      <inkml:brushProperty name="color" value="#004F8B"/>
    </inkml:brush>
  </inkml:definitions>
  <inkml:trace contextRef="#ctx0" brushRef="#br0">35 8 10217,'19'-2'2207,"38"-2"-814,1 3 0,89 8 0,-142-6-1368,19 0 139,-1 2 1,0 1 0,27 8 0,-44-10-122,1 0-1,-1 0 1,0 0-1,0 1 1,0 0-1,0 0 1,-1 1-1,1 0 1,-1 0-1,0 0 1,0 1 0,0-1-1,-1 1 1,1 0-1,-1 0 1,3 7-1,-6-10-29,0 0-1,0 0 0,0 0 0,-1 0 0,1 0 1,-1 0-1,0 0 0,1 1 0,-1-1 0,0 0 1,0 0-1,-1 0 0,1 1 0,0-1 0,-1 0 1,1 0-1,-1 0 0,0 0 0,1 0 0,-1 0 1,0 0-1,0 0 0,-1 0 0,1 0 0,0 0 1,-1-1-1,1 1 0,-1 0 0,1-1 0,-1 0 1,0 1-1,-3 1 0,-5 4 19,0-1 1,0 0-1,-1-1 0,-19 8 1,-44 9-156,-1-2 0,-102 12 0,73-14-4281,91-17 957</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7:06.546"/>
    </inkml:context>
    <inkml:brush xml:id="br0">
      <inkml:brushProperty name="width" value="0.1" units="cm"/>
      <inkml:brushProperty name="height" value="0.1" units="cm"/>
      <inkml:brushProperty name="color" value="#004F8B"/>
    </inkml:brush>
  </inkml:definitions>
  <inkml:trace contextRef="#ctx0" brushRef="#br0">295 135 6265,'11'-6'1088,"40"-19"2391,-47 24-3157,0-1-1,1 1 0,-1-1 1,0 0-1,-1 0 1,1 0-1,0-1 0,-1 1 1,1-1-1,-1 0 1,4-3-1,-6 4-179,1-1 1,-1 1-1,1 0 0,-1-1 1,0 1-1,0-1 0,0 1 1,-1-1-1,1 0 0,-1 1 1,1-1-1,-1 0 0,0 1 1,0-1-1,0 0 0,0 1 1,0-1-1,-1 0 0,-1-4 1,2 6-117,-1 0 1,1 0 0,-1 0-1,1 0 1,-1 0 0,0 0-1,1 0 1,-1 0 0,0 0-1,0 0 1,0 1 0,1-1-1,-1 0 1,0 0-1,0 1 1,0-1 0,-1 1-1,1-1 1,0 1 0,0-1-1,0 1 1,0 0 0,0-1-1,0 1 1,-1 0 0,-1 0-1,-37 0 134,29 1-103,-28 0 9,1 1-1,-61 12 1,88-11-56,1-1 1,-1 1-1,1 1 1,0-1-1,0 2 1,1-1-1,-1 2 1,1-1-1,0 1 1,0 0-1,1 1 1,0 0-1,0 1 1,-10 12-1,17-19-7,0 1-1,-1 0 1,1 0 0,0 0-1,0 0 1,0 1-1,1-1 1,-1 0-1,0 0 1,1 0-1,-1 1 1,1-1-1,0 0 1,0 1-1,0-1 1,0 0-1,0 1 1,0-1 0,1 0-1,-1 0 1,1 1-1,0-1 1,0 0-1,-1 0 1,1 0-1,0 0 1,1 0-1,-1 0 1,0 0-1,1 0 1,-1 0-1,1-1 1,-1 1 0,1-1-1,0 1 1,0-1-1,3 3 1,8 4 11,-1 1 0,2-2 0,-1 0 1,21 7-1,-30-12-10,73 24 50,23 10 20,-90-32-64,0 1 0,0 0-1,0 1 1,-1 1 0,0-1 0,0 1 0,8 9 0,-16-16-9,0 1 0,0 0 0,0 0 0,-1 0 0,1 0 0,0 0 0,0 0-1,-1 0 1,1 0 0,-1 0 0,1 0 0,-1 0 0,1 0 0,-1 0 0,0 0 0,1 0 0,-1 1 0,0-1 0,0 0 0,0 0-1,0 0 1,0 1 0,0-1 0,0 0 0,-1 1 0,1 0 1,-1-1 0,0 0 0,0 1-1,0-1 1,-1 0 0,1 0 0,0 0 0,0 0 0,-1 0-1,1 0 1,0 0 0,-1 0 0,1 0 0,-1-1 0,-2 2 0,-8 1 11,-1 0 0,1 0 1,-21 0-1,30-2-10,-63 4 226,-124-7-1,188 2-208,1 0-1,-1 0 0,0-1 1,1 1-1,-1-1 0,0 1 0,1-1 1,-1 1-1,1-1 0,-1 0 0,1 0 1,-1 0-1,1 0 0,0 0 0,-1 0 1,1 0-1,0 0 0,0-1 0,0 1 1,0 0-1,0-1 0,0 1 0,0-1 1,0 1-1,1-1 0,-1 1 0,1-1 1,-1 0-1,1 1 0,-1-1 0,1 0 1,0 1-1,0-1 0,0-3 0,0 1 22,0 1-1,1-1 0,-1 0 0,1 0 0,0 1 1,0-1-1,0 0 0,0 1 0,1-1 0,-1 1 0,1 0 1,0-1-1,0 1 0,0 0 0,4-4 0,1 1 20,1 0 0,0 0 0,0 0-1,1 1 1,0 0 0,16-7 0,62-17 232,-64 22-216,31-9 75,0 2 0,1 3 0,72-5-1,-69 13-4954,-89 3-4734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7:16.156"/>
    </inkml:context>
    <inkml:brush xml:id="br0">
      <inkml:brushProperty name="width" value="0.1" units="cm"/>
      <inkml:brushProperty name="height" value="0.1" units="cm"/>
      <inkml:brushProperty name="color" value="#004F8B"/>
    </inkml:brush>
  </inkml:definitions>
  <inkml:trace contextRef="#ctx0" brushRef="#br0">173 124 12757,'-1'0'40,"0"0"1,0 0-1,0 0 0,1 1 1,-1-1-1,0 0 0,0 1 0,0-1 1,0 0-1,1 1 0,-1-1 0,0 1 1,0-1-1,1 1 0,-1 0 1,1-1-1,-1 1 0,0 0 0,1-1 1,-1 1-1,1 0 0,-1 0 1,1-1-1,0 1 0,-1 0 0,1 0 1,0 0-1,0 0 0,-1 0 0,1 1 1,-3 36 293,3-23-130,-2 9-45,-1 0 0,-2 0-1,0 0 1,-1-1 0,-1 0 0,-1 0-1,-1 0 1,-22 36 0,29-55-103,-1 0-1,0-1 1,0 0 0,0 1 0,0-1 0,-6 4 0,8-6-32,0-1 0,1 1 0,-1-1 0,1 1 0,-1-1 0,0 0 0,0 1 1,1-1-1,-1 0 0,0 0 0,1 0 0,-1 1 0,0-1 0,0 0 0,1 0 0,-1 0 1,0 0-1,0 0 0,1 0 0,-1 0 0,0-1 0,0 1 0,1 0 0,-1 0 0,0-1 1,1 1-1,-1 0 0,0-1 0,1 1 0,-1 0 0,0-1 0,1 1 0,-1-1 0,1 1 1,-1-1-1,1 1 0,-1-1 0,1 0 0,0 1 0,-1-1 0,1 0 0,-1 1 0,1-1 1,0 0-1,0 1 0,-1-2 0,-3-11 88,0 0 0,0-1 0,2 1 0,-1 0 0,2-1 0,0 0 0,0 0 0,2 1 0,2-23 0,-1 20-59,1 0-1,1 0 1,0 0-1,1 0 1,1 1 0,0 0-1,15-25 1,-13 29-50,-1 0 0,2 1 0,-1 0 0,2 1 0,-1-1 0,1 2 0,0-1 1,1 2-1,0-1 0,15-7 0,-8 7-31,1 0 0,0 1 0,0 1 1,0 1-1,1 0 0,20-1 0,-39 5 22,0 1-1,1 0 1,-1 0-1,0 0 1,0 0-1,0 0 1,1 0-1,-1 0 1,0 0-1,0 1 1,1-1-1,-1 0 1,0 1-1,0-1 1,0 1-1,0-1 1,0 1-1,0 0 1,0-1-1,0 1 1,0 0-1,0 0 1,0-1-1,0 1 1,0 0-1,-1 0 1,1 0-1,0 0 1,-1 0-1,1 0 1,-1 1-1,1-1 1,-1 0-1,1 0 1,-1 0-1,0 0 1,1 1-1,-1-1 1,0 0-1,0 0 1,0 0-1,0 1 1,0-1-1,0 0 1,-1 3-1,0 6 1,-1-1 0,0 1 0,0 0 0,-7 15 0,4-12 9,-1 0 0,-1-1-1,0 1 1,-1-2 0,-1 1-1,1-1 1,-2 0 0,1-1-1,-19 15 1,9-9 28,-1-1 0,-1-2-1,0 0 1,-41 18 0,19-17 76,55-16-174,1-1 0,-1 2-1,20-1 1,-25 2 33,-1 0 1,1 0 0,0 1 0,-1 0-1,1 0 1,-1 0 0,0 1-1,11 4 1,-15-5 27,0 1 0,-1-1 0,1 1 0,-1-1 1,1 1-1,-1 0 0,0 0 0,1 0 0,-1-1 0,0 1 0,0 0 0,0 0 0,-1 0 1,1 0-1,-1 1 0,1-1 0,-1 0 0,1 0 0,-1 0 0,0 0 0,0 1 1,0-1-1,0 0 0,-1 0 0,1 0 0,0 0 0,-1 1 0,0-1 0,1 0 0,-1 0 1,-1 2-1,0 1-7,0 0 1,0-1-1,0 1 1,-1-1-1,0 1 1,1-1 0,-1 0-1,-1 0 1,1 0-1,-1-1 1,1 1-1,-7 4 1,-6 2-179,20-9-100,33-13-157,-19 5 535,90-27-112,199-69 731,-307 103-690,0 0 1,0 0-1,0 0 0,0-1 0,1 1 1,-1 0-1,0 0 0,0 0 1,0 0-1,1 0 0,-1 0 1,0 0-1,0 0 0,0 0 1,1 0-1,-1 0 0,0 0 1,0 0-1,0 0 0,1 0 0,-1 0 1,0 0-1,0 0 0,0 0 1,1 0-1,-1 0 0,0 0 1,0 0-1,0 0 0,1 0 1,-1 0-1,0 1 0,0-1 0,0 0 1,0 0-1,0 0 0,1 0 1,-1 0-1,0 1 0,0-1 1,0 0-1,0 0 0,0 0 1,0 1-1,0-1 0,1 0 0,-1 0 1,0 0-1,0 1 0,-4 14 176,-11 14-198,-1-7 7,-1 0 0,-1-2 1,-39 36-1,56-56-2,0 1 0,0 0 0,0 0 0,0 0 0,0 0 0,0 0 0,1 0 0,-1 0 0,0 1 0,0-1-1,1 0 1,-1 0 0,0 2 0,1-2 0,0-1 0,0 0 0,0 1 0,0-1 0,1 0 0,-1 0 0,0 1 0,0-1 0,0 0 0,0 1 0,0-1 0,1 0 0,-1 0 0,0 1 0,0-1 0,1 0 0,-1 0 0,0 0 0,0 1 0,1-1 0,-1 0 0,0 0 0,0 0 0,1 0 0,-1 0 1,0 1-1,1-1 0,-1 0 0,0 0 0,1 0 0,-1 0 0,0 0 0,1 0 0,37-3-49,33-12 144,80-30 0,-69 19-39,-81 26-67,0 0 0,0-1 0,0 1 0,0 0 0,0 0 0,0 0 0,0 0 0,0 0 0,0 0 0,0 0 0,-1 0 0,1 0 0,0 0 0,0 1 0,0-1 0,0 0 0,0 1 0,0-1 0,0 1 0,0-1 0,0 1 0,-1-1 0,1 1 0,1 0 0,12 22-248,-13-22 251,-1 1 1,1 0 0,0 0 0,0-1 0,-1 1-1,1 0 1,0-1 0,0 1 0,0-1 0,1 1-1,-1-1 1,0 1 0,1-1 0,-1 0 0,0 0-1,1 0 1,-1 0 0,1 0 0,0 0 0,-1 0-1,1 0 1,0-1 0,0 1 0,-1-1 0,1 1-1,0-1 1,0 1 0,0-1 0,3 0 0,46-11 260,1-2 1,80-31 0,-131 44-245,0 0-4,-1 0 0,1 0-1,-1 0 1,1 0 0,-1 0-1,1 0 1,-1 0 0,1 0-1,-1 0 1,1 1 0,-1-1-1,0 0 1,1 0 0,-1 0-1,1 1 1,-1-1 0,0 0-1,1 1 1,-1-1 0,0 0-1,1 1 1,-1-1 0,0 1-1,1-1 1,-1 0 0,0 1-1,0-1 1,0 1 0,1-1-1,-1 1 1,0-1 0,0 0-1,0 1 1,0-1 0,0 1-1,0-1 1,0 1 0,0-1-1,0 1 1,0 0 0,1 28 24,-1-23-11,1 3-27,0-3-58,-1 0 1,0 0-1,0 0 0,0 0 0,-2 10 0,2-15-34,0 0 1,-1-1-1,1 1 1,1 0-1,-1-1 1,0 1-1,0 0 1,0-1-1,0 1 0,0-1 1,0 1-1,1 0 1,-1-1-1,0 1 1,1-1-1,-1 1 0,0-1 1,1 1-1,-1-1 1,1 1-1,-1-1 1,1 1-1,-1-1 1,1 1-1,-1-1 0,1 0 1,-1 1-1,1-1 1,0 0-1,-28 9-8335,9-7 4864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7:18.815"/>
    </inkml:context>
    <inkml:brush xml:id="br0">
      <inkml:brushProperty name="width" value="0.1" units="cm"/>
      <inkml:brushProperty name="height" value="0.1" units="cm"/>
      <inkml:brushProperty name="color" value="#004F8B"/>
    </inkml:brush>
  </inkml:definitions>
  <inkml:trace contextRef="#ctx0" brushRef="#br0">320 12 10585,'-13'-5'152,"12"4"13,-1 0 0,1 1-1,0-1 1,-1 0 0,1 1 0,0-1-1,-1 1 1,1 0 0,-1-1 0,1 1 0,0 0-1,-1 0 1,1 0 0,-1 0 0,1 0-1,-1 0 1,1 0 0,-1 0 0,1 1 0,0-1-1,-1 0 1,1 1 0,0 0 0,-1-1-1,1 1 1,0 0 0,-1-1 0,1 1 0,0 0-1,0 0 1,0 0 0,0 0 0,0 0-1,-1 2 1,-34 48 395,2 2 0,-42 89-1,-9 15-296,73-138-520,9-16-360,1 1 1,0-1-1,0 1 1,0-1-1,0 1 1,-2 7-1,51-45-9776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7:19.157"/>
    </inkml:context>
    <inkml:brush xml:id="br0">
      <inkml:brushProperty name="width" value="0.1" units="cm"/>
      <inkml:brushProperty name="height" value="0.1" units="cm"/>
      <inkml:brushProperty name="color" value="#004F8B"/>
    </inkml:brush>
  </inkml:definitions>
  <inkml:trace contextRef="#ctx0" brushRef="#br0">322 0 11529,'0'0'273,"0"11"931,-2 10-754,-2 0-1,0 0 1,-1-1 0,0 1 0,-11 23-1,8-24-169,0 4-179,-1 0 1,-2-1-1,0 0 0,-2-1 0,0-1 1,-1 1-1,-2-2 0,0 0 0,-1-1 1,0-1-1,-2-1 0,-20 16 0,29-26-164,-19 13-3244,28-20 3025,0 1 0,0-1 1,1 1-1,-1-1 1,0 0-1,0 1 1,0-1-1,0 0 0,0 1 1,0-1-1,0 0 1,0 0-1,0 0 1,0 0-1,-1 0 0,1 0 1,0 0-1,0-1 1,0 1-1,0 0 0,0-1 1,0 1-1,1 0 1,-1-1-1,-2 0 1,-5-10-3016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7:19.496"/>
    </inkml:context>
    <inkml:brush xml:id="br0">
      <inkml:brushProperty name="width" value="0.1" units="cm"/>
      <inkml:brushProperty name="height" value="0.1" units="cm"/>
      <inkml:brushProperty name="color" value="#004F8B"/>
    </inkml:brush>
  </inkml:definitions>
  <inkml:trace contextRef="#ctx0" brushRef="#br0">0 1 6605,'14'0'20,"16"2"-20,18-2-256,28 6-1017,11-4 1,-4-1 0,1 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7:20.181"/>
    </inkml:context>
    <inkml:brush xml:id="br0">
      <inkml:brushProperty name="width" value="0.1" units="cm"/>
      <inkml:brushProperty name="height" value="0.1" units="cm"/>
      <inkml:brushProperty name="color" value="#004F8B"/>
    </inkml:brush>
  </inkml:definitions>
  <inkml:trace contextRef="#ctx0" brushRef="#br0">155 76 2916,'19'2'561,"0"-1"-1,1 0 1,-1-2-1,0 0 1,0-1-1,1-2 1,-2 1-1,1-2 1,25-10-1,-42 15-454,-1-1 0,1 0 0,0 1-1,-1-1 1,1 0 0,-1 0 0,1 0-1,-1-1 1,0 1 0,0 0 0,1 0-1,-1-1 1,0 1 0,0 0 0,1-3-1,-2 3-43,0 1 0,0-1 0,0 1 0,0-1 0,0 0 0,0 1 0,0-1 0,0 1 0,0-1 0,0 0 0,-1 1 0,1-1 0,0 1-1,0-1 1,-1 1 0,1-1 0,0 1 0,-1-1 0,1 1 0,0-1 0,-1 1 0,1-1 0,-1 1 0,1 0 0,-1-1 0,1 1 0,-1 0 0,0-1-1,-4-1 184,0-1-1,0 1 0,0 1 0,0-1 0,0 1 1,-1 0-1,1 0 0,-8 0 0,-9 0 68,1 1 0,-1 1-1,1 1 1,-1 1-1,1 1 1,0 1 0,-28 10-1,41-12-275,0 1-1,0-1 0,0 1 1,1 0-1,-1 1 0,1 0 1,0 0-1,1 1 0,-1 0 1,1 0-1,0 0 0,1 1 1,-1 0-1,1 0 0,1 0 1,-1 0-1,1 1 0,1 0 1,-1 0-1,1 0 0,-3 12 1,6-18-31,-1 0 1,1-1-1,0 1 1,0 0 0,-1 0-1,1 0 1,0 0-1,1 0 1,-1-1 0,0 1-1,0 0 1,1 0-1,-1 0 1,1 0 0,0-1-1,-1 1 1,1 0-1,0-1 1,0 1 0,0-1-1,0 1 1,0-1-1,0 1 1,1-1 0,-1 0-1,1 1 1,-1-1-1,0 0 1,1 0 0,0 0-1,-1 0 1,1 0-1,0-1 1,-1 1 0,3 0-1,6 2-25,0-1-1,1 0 0,-1 0 1,0-1-1,12-1 1,-17 0 2,43 1-234,1-2 0,81-13 1,-107 10 105,0-1 1,-1-1-1,1-1 1,-1-1 0,-1-1-1,0 0 1,36-24-1,-52 30 95,-4 3 48,0 0 0,0-1 0,0 1 0,0-1 0,0 1 0,0-1 0,0 1 0,-1-1 0,1 0 1,0 1-1,0-1 0,-1 0 0,1 0 0,-1 0 0,1 1 0,0-1 0,-1 0 0,0 0 0,1-1 0,-22 73 752,20-59-683,0-8-94,1 0 0,-1-1 1,1 1-1,0 0 0,0 0 0,2 7 0,-1-10 8,-1 0 0,0 0-1,1 0 1,0 0 0,-1 0-1,1 0 1,-1-1 0,1 1-1,0 0 1,0 0 0,-1-1 0,1 1-1,0 0 1,0-1 0,0 1-1,0-1 1,0 1 0,0-1-1,0 0 1,0 1 0,0-1-1,0 0 1,0 0 0,0 1 0,0-1-1,0 0 1,0 0 0,0 0-1,2-1 1,18 0-137,-1-2-1,1 0 1,-1-1-1,1-1 1,-2-1 0,1-1-1,0-1 1,-1 0-1,34-22 1,-52 31 162,0 0 0,0-1 1,0 1-1,0 0 0,-1 0 0,1 0 0,0 0 1,0 0-1,-1 0 0,1 0 0,-1 1 0,1-1 1,-1 0-1,1 0 0,-1 0 0,0 1 0,0-1 1,1 2-1,0 2-1,0-1 0,1 0-1,0 1 1,0-1 0,0 0 0,3 4 0,-2-6 4,-1 0-1,1 0 1,0-1 0,0 1-1,0-1 1,0 0 0,0 0 0,1 0-1,-1 0 1,0 0 0,0-1-1,1 1 1,-1-1 0,0 0-1,1 0 1,-1 0 0,0-1-1,1 1 1,-1-1 0,0 0 0,0 0-1,0 0 1,6-3 0,-2 2 55,0-1 0,0 0 0,0-1 0,-1 0 0,1 0 0,-1 0 1,0-1-1,-1 0 0,10-10 0,-15 15-41,0 0 0,0 0 0,0-1 0,0 1-1,0 0 1,0 0 0,-1-1 0,1 1 0,0 0 0,0 0 0,0-1-1,0 1 1,-1 0 0,1 0 0,0-1 0,0 1 0,0 0 0,-1 0 0,1 0-1,0 0 1,0-1 0,-1 1 0,1 0 0,0 0 0,0 0 0,-1 0 0,1 0-1,0 0 1,-1 0 0,1 0 0,0 0 0,0 0 0,-1 0 0,1 0-1,0 0 1,-1 0 0,1 0 0,0 0 0,0 0 0,-1 0 0,1 0 0,0 0-1,-1 1 1,-17-1 239,18 0-222,-22 1 220,1 2-1,0 0 1,0 1-1,0 2 1,-37 14-1,-90 53 432,103-49-557,-89 39-2111,100-51-1361,1-1 0,-38 7 0,54-15 82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44.325"/>
    </inkml:context>
    <inkml:brush xml:id="br0">
      <inkml:brushProperty name="width" value="0.1" units="cm"/>
      <inkml:brushProperty name="height" value="0.1" units="cm"/>
      <inkml:brushProperty name="color" value="#004F8B"/>
    </inkml:brush>
  </inkml:definitions>
  <inkml:trace contextRef="#ctx0" brushRef="#br0">406 0 10989,'0'0'4316,"0"7"-2659,-1-1-1466,0 1-1,0-1 0,-1 1 1,1-1-1,-2 1 0,1-1 1,-1 0-1,0 0 1,0 0-1,-4 6 0,-44 55 276,-199 200 901,232-249-1293,9-9-191,1-2 1,-1 1-1,-14 8 1,12-8-523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46.380"/>
    </inkml:context>
    <inkml:brush xml:id="br0">
      <inkml:brushProperty name="width" value="0.1" units="cm"/>
      <inkml:brushProperty name="height" value="0.1" units="cm"/>
      <inkml:brushProperty name="color" value="#004F8B"/>
    </inkml:brush>
  </inkml:definitions>
  <inkml:trace contextRef="#ctx0" brushRef="#br0">488 52 10365,'1'-2'298,"-1"-1"-1,0 0 1,0 1-1,1-1 1,0 0 0,-1 1-1,1-1 1,0 1-1,0-1 1,1 1 0,1-4-1,1-10 4342,-4 16-4570,0 0 1,-1 0-1,1 0 1,0-1-1,0 1 0,0 0 1,0 0-1,-1 0 1,1 0-1,0 0 1,0 0-1,0 0 1,-1 0-1,1 0 1,0 0-1,0 1 1,-15 0-286,11 0 538,-36 6-205,0 3 0,0 1-1,2 2 1,-1 1-1,1 2 1,2 2-1,-69 44 1,93-54-117,1 1 1,-1 0 0,2 0 0,-1 1 0,1 1 0,-11 14 0,19-22-1,0 0 1,0 1 0,0-1-1,1 0 1,-1 1 0,1-1-1,0 0 1,0 1 0,0 0-1,0-1 1,1 1 0,-1 0-1,1 3 1,0-4 0,1-1 0,-1 1 0,1-1 0,0 1 0,0-1 0,0 1 0,0-1 0,0 0 0,1 1 0,-1-1 0,1 0 0,-1 0 0,1 0 0,0 0 0,0 0 0,0 0 0,0-1 0,0 1 0,0-1 0,4 3 0,4 1 5,-1-1-1,1 0 1,0 0-1,0-1 1,0 0-1,1-1 1,-1 0-1,15 0 1,91 0 51,-87-3-37,5 0 12,-1-1 0,1-2 0,-1-1-1,45-13 1,-64 14-18,-1-1 0,0-1 0,-1 0 1,1 0-1,19-15 0,-26 16-8,1 0 1,-1-1 0,0 0 0,0 0-1,-1-1 1,0 1 0,0-1 0,0 0-1,-1-1 1,5-10 0,-6 11-6,-1 0 1,0-1 0,0 1-1,-1-1 1,0 1-1,0-1 1,-1 1-1,0-1 1,0 1-1,-2-11 1,2 14-4,-1 1 0,0-1 0,0 0 0,0 1 0,0-1 0,-1 1 0,1-1 0,-1 1 0,0 0 0,0-1 0,0 1 0,0 0 0,-1 0 0,1 1 0,-1-1 0,0 0 0,0 1 0,0 0 0,0-1 0,0 1 0,0 0 0,-6-2 0,-17-4-105,-1 1 0,0 1 0,-29-2 0,-10-3-5603,92 9-1842,24 2 3775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47.033"/>
    </inkml:context>
    <inkml:brush xml:id="br0">
      <inkml:brushProperty name="width" value="0.1" units="cm"/>
      <inkml:brushProperty name="height" value="0.1" units="cm"/>
      <inkml:brushProperty name="color" value="#004F8B"/>
    </inkml:brush>
  </inkml:definitions>
  <inkml:trace contextRef="#ctx0" brushRef="#br0">545 47 6465,'0'-6'475,"-2"-16"3205,1 22-3507,1-1 0,0 0 1,-1 1-1,1-1 1,-1 0-1,1 1 0,-1-1 1,0 0-1,1 1 1,-1-1-1,1 1 0,-1 0 1,0-1-1,0 1 1,1-1-1,-1 1 0,0 0 1,0-1-1,1 1 1,-1 0-1,0 0 0,0 0 1,1 0-1,-1 0 1,-1 0-1,-26-1 20,1 1 0,0 2 0,0 1 1,0 1-1,0 1 0,1 2 0,-1 0 0,2 2 0,-1 0 0,1 2 1,1 1-1,0 1 0,0 1 0,2 1 0,0 1 0,0 1 0,2 1 1,-32 35-1,50-50-175,-1 0 1,1 0-1,0 1 0,0-1 1,0 1-1,0-1 1,1 1-1,-1 0 1,1-1-1,0 1 0,0 0 1,1 0-1,-1 0 1,1 0-1,0 0 1,0 0-1,0 4 0,0-6-9,1 1-1,0-1 1,-1 1-1,1-1 1,0 1-1,0-1 1,0 0-1,1 0 1,-1 0-1,0 1 1,1-1-1,-1 0 1,1-1-1,0 1 1,0 0-1,0 0 1,0-1-1,0 1 1,0-1-1,0 0 1,0 0-1,1 1 1,-1-1-1,0-1 0,1 1 1,3 1-1,21 2 11,0-1 0,1-1-1,-1-1 1,1-2 0,-1-1-1,0-1 1,1-1 0,34-10-1,-51 11-15,0 0 1,0 0-1,-1-1 0,0-1 0,0 0 0,0 0 0,0-1 0,-1 0 0,11-9 0,-15 10 1,0 0 0,0 0-1,-1-1 1,0 1 0,0-1 0,0 0 0,-1 0 0,1 0 0,-2-1 0,1 1 0,-1-1 0,0 1-1,0-1 1,0 0 0,0-11 0,0-1 15,-1 0 0,-2-20-1,0 33-16,1 1-1,-1-1 0,0 1 1,-1 0-1,1 0 0,-1-1 1,0 1-1,0 0 0,-1 0 1,1 1-1,-1-1 0,-4-5 0,6 9-19,-1 0-1,1-1 0,0 1 1,-1 0-1,1-1 0,-1 1 0,0 0 1,1 0-1,-1 0 0,0 1 0,0-1 1,1 0-1,-1 1 0,0-1 1,0 1-1,0 0 0,0-1 0,0 1 1,-3 0-1,-35 10-3026,18-3-2379,11-5 1808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47.656"/>
    </inkml:context>
    <inkml:brush xml:id="br0">
      <inkml:brushProperty name="width" value="0.1" units="cm"/>
      <inkml:brushProperty name="height" value="0.1" units="cm"/>
      <inkml:brushProperty name="color" value="#004F8B"/>
    </inkml:brush>
  </inkml:definitions>
  <inkml:trace contextRef="#ctx0" brushRef="#br0">258 23 6409,'-28'-10'1125,"-7"-2"895,15 11 3983,18 3-5892,0-1-1,0 1 0,0 0 1,0 0-1,0 0 0,0 0 0,0 0 1,1 0-1,-1 0 0,1 1 1,0-1-1,-2 4 0,0 1 46,-12 20 95,2 1 1,-13 42-1,-10 20 259,25-58-356,10-26-161,-1-1-1,1 1 0,-1-1 1,0 0-1,-1 1 0,1-1 1,-1 0-1,0 0 0,0-1 1,0 1-1,-1-1 0,-4 5 1,-2 0-2939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48.493"/>
    </inkml:context>
    <inkml:brush xml:id="br0">
      <inkml:brushProperty name="width" value="0.1" units="cm"/>
      <inkml:brushProperty name="height" value="0.1" units="cm"/>
      <inkml:brushProperty name="color" value="#004F8B"/>
    </inkml:brush>
  </inkml:definitions>
  <inkml:trace contextRef="#ctx0" brushRef="#br0">334 61 7673,'-6'6'8182,"-15"6"-8423,14-8 913,-154 101 512,144-92-1087,0 1 1,0 1-1,2 1 0,0 0 1,0 1-1,-19 31 1,33-46-92,0-1 1,0 1-1,0 0 1,0 0 0,1 0-1,-1-1 1,0 1-1,1 0 1,0 0 0,-1 0-1,1 0 1,0 0-1,0 0 1,0 0 0,0 0-1,0 0 1,0 0-1,1 0 1,-1 0 0,1 0-1,-1 0 1,1 0-1,0 0 1,0-1 0,0 1-1,0 0 1,0 0-1,0-1 1,0 1-1,1-1 1,-1 1 0,0-1-1,1 1 1,-1-1-1,1 0 1,0 0 0,-1 0-1,1 0 1,0 0-1,0 0 1,0 0 0,0-1-1,-1 1 1,3 0-1,20 4 43,1-2 0,-1 0 0,45-1 0,74-13 121,-116 8-125,1-1-1,-1-2 0,0 0 0,0-2 0,-1-1 0,48-24 1,-63 27-25,-1 1 0,0-2-1,-1 1 1,1-1 0,-1-1 0,-1 0 0,1 0 0,-2 0 0,1-1 0,-1 0 0,0-1 0,-1 0 0,0 0 0,-1 0 0,0 0 0,0-1 0,-1 0 0,0 0-1,1-13 1,-4 20-2,0 0-1,-1 1 1,0-1-1,0 0 1,0 0 0,0 0-1,0 0 1,-1 0-1,0 0 1,0 0-1,0 1 1,0-1-1,-1 0 1,1 1-1,-1-1 1,0 1-1,-3-5 1,1 3 15,0 1 0,0 0 0,-1 0 1,1 0-1,-1 0 0,0 1 0,0 0 0,0 0 1,-1 0-1,-6-2 0,-11-2-5,1 0 0,-1 2 0,1 1 0,-43-2 0,52 5-1060,0 2-1,-1 0 0,-19 4 0,-16 2-3298,6-5 375,6-2-1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4T06:06:50.385"/>
    </inkml:context>
    <inkml:brush xml:id="br0">
      <inkml:brushProperty name="width" value="0.1" units="cm"/>
      <inkml:brushProperty name="height" value="0.1" units="cm"/>
      <inkml:brushProperty name="color" value="#004F8B"/>
    </inkml:brush>
  </inkml:definitions>
  <inkml:trace contextRef="#ctx0" brushRef="#br0">755 12 10085,'12'-9'5695,"-20"7"-4909,-539 42 347,392-23-1072,104-13-556,46-4-958,19 0-648,2 0 871,21 0-1890,6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6CF374-E991-4566-9E96-F4C89BF1F0EE}" type="datetimeFigureOut">
              <a:rPr lang="en-IN" smtClean="0"/>
              <a:t>10-11-2022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42B12C-C3A5-4257-BDD8-D6DE03EF909D}" type="slidenum">
              <a:rPr lang="en-IN" smtClean="0"/>
              <a:t>‹#›</a:t>
            </a:fld>
            <a:endParaRPr lang="en-IN" dirty="0"/>
          </a:p>
        </p:txBody>
      </p:sp>
    </p:spTree>
    <p:extLst>
      <p:ext uri="{BB962C8B-B14F-4D97-AF65-F5344CB8AC3E}">
        <p14:creationId xmlns:p14="http://schemas.microsoft.com/office/powerpoint/2010/main" val="180282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1E1FE4CD-A5A9-487F-93BD-BF78E5E86A20}" type="datetimeFigureOut">
              <a:rPr lang="en-IN" smtClean="0"/>
              <a:t>10-11-2022</a:t>
            </a:fld>
            <a:endParaRPr lang="en-IN"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IN"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DE13E37B-B40F-47EE-A26F-C15CC997882C}" type="slidenum">
              <a:rPr lang="en-IN" smtClean="0"/>
              <a:t>‹#›</a:t>
            </a:fld>
            <a:endParaRPr lang="en-IN" dirty="0"/>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372084880"/>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FE4CD-A5A9-487F-93BD-BF78E5E86A20}" type="datetimeFigureOut">
              <a:rPr lang="en-IN" smtClean="0"/>
              <a:t>10-11-2022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E13E37B-B40F-47EE-A26F-C15CC997882C}" type="slidenum">
              <a:rPr lang="en-IN" smtClean="0"/>
              <a:t>‹#›</a:t>
            </a:fld>
            <a:endParaRPr lang="en-IN" dirty="0"/>
          </a:p>
        </p:txBody>
      </p:sp>
    </p:spTree>
    <p:extLst>
      <p:ext uri="{BB962C8B-B14F-4D97-AF65-F5344CB8AC3E}">
        <p14:creationId xmlns:p14="http://schemas.microsoft.com/office/powerpoint/2010/main" val="2938311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1E1FE4CD-A5A9-487F-93BD-BF78E5E86A20}" type="datetimeFigureOut">
              <a:rPr lang="en-IN" smtClean="0"/>
              <a:t>10-11-2022</a:t>
            </a:fld>
            <a:endParaRPr lang="en-IN" dirty="0"/>
          </a:p>
        </p:txBody>
      </p:sp>
      <p:sp>
        <p:nvSpPr>
          <p:cNvPr id="5" name="Footer Placeholder 4"/>
          <p:cNvSpPr>
            <a:spLocks noGrp="1"/>
          </p:cNvSpPr>
          <p:nvPr>
            <p:ph type="ftr" sz="quarter" idx="11"/>
          </p:nvPr>
        </p:nvSpPr>
        <p:spPr>
          <a:xfrm>
            <a:off x="2933699" y="6296615"/>
            <a:ext cx="5959577" cy="365125"/>
          </a:xfrm>
        </p:spPr>
        <p:txBody>
          <a:bodyPr/>
          <a:lstStyle/>
          <a:p>
            <a:endParaRPr lang="en-IN"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DE13E37B-B40F-47EE-A26F-C15CC997882C}" type="slidenum">
              <a:rPr lang="en-IN" smtClean="0"/>
              <a:t>‹#›</a:t>
            </a:fld>
            <a:endParaRPr lang="en-IN"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765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FE4CD-A5A9-487F-93BD-BF78E5E86A20}" type="datetimeFigureOut">
              <a:rPr lang="en-IN" smtClean="0"/>
              <a:t>10-11-2022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E13E37B-B40F-47EE-A26F-C15CC997882C}" type="slidenum">
              <a:rPr lang="en-IN" smtClean="0"/>
              <a:t>‹#›</a:t>
            </a:fld>
            <a:endParaRPr lang="en-IN" dirty="0"/>
          </a:p>
        </p:txBody>
      </p:sp>
    </p:spTree>
    <p:extLst>
      <p:ext uri="{BB962C8B-B14F-4D97-AF65-F5344CB8AC3E}">
        <p14:creationId xmlns:p14="http://schemas.microsoft.com/office/powerpoint/2010/main" val="3289727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1E1FE4CD-A5A9-487F-93BD-BF78E5E86A20}" type="datetimeFigureOut">
              <a:rPr lang="en-IN" smtClean="0"/>
              <a:t>10-11-2022</a:t>
            </a:fld>
            <a:endParaRPr lang="en-IN"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IN"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DE13E37B-B40F-47EE-A26F-C15CC997882C}" type="slidenum">
              <a:rPr lang="en-IN" smtClean="0"/>
              <a:t>‹#›</a:t>
            </a:fld>
            <a:endParaRPr lang="en-IN"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716985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1FE4CD-A5A9-487F-93BD-BF78E5E86A20}" type="datetimeFigureOut">
              <a:rPr lang="en-IN" smtClean="0"/>
              <a:t>10-11-2022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E13E37B-B40F-47EE-A26F-C15CC997882C}" type="slidenum">
              <a:rPr lang="en-IN" smtClean="0"/>
              <a:t>‹#›</a:t>
            </a:fld>
            <a:endParaRPr lang="en-IN" dirty="0"/>
          </a:p>
        </p:txBody>
      </p:sp>
    </p:spTree>
    <p:extLst>
      <p:ext uri="{BB962C8B-B14F-4D97-AF65-F5344CB8AC3E}">
        <p14:creationId xmlns:p14="http://schemas.microsoft.com/office/powerpoint/2010/main" val="2568500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1FE4CD-A5A9-487F-93BD-BF78E5E86A20}" type="datetimeFigureOut">
              <a:rPr lang="en-IN" smtClean="0"/>
              <a:t>10-11-2022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DE13E37B-B40F-47EE-A26F-C15CC997882C}" type="slidenum">
              <a:rPr lang="en-IN" smtClean="0"/>
              <a:t>‹#›</a:t>
            </a:fld>
            <a:endParaRPr lang="en-IN" dirty="0"/>
          </a:p>
        </p:txBody>
      </p:sp>
    </p:spTree>
    <p:extLst>
      <p:ext uri="{BB962C8B-B14F-4D97-AF65-F5344CB8AC3E}">
        <p14:creationId xmlns:p14="http://schemas.microsoft.com/office/powerpoint/2010/main" val="120599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1FE4CD-A5A9-487F-93BD-BF78E5E86A20}" type="datetimeFigureOut">
              <a:rPr lang="en-IN" smtClean="0"/>
              <a:t>10-11-2022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DE13E37B-B40F-47EE-A26F-C15CC997882C}" type="slidenum">
              <a:rPr lang="en-IN" smtClean="0"/>
              <a:t>‹#›</a:t>
            </a:fld>
            <a:endParaRPr lang="en-IN" dirty="0"/>
          </a:p>
        </p:txBody>
      </p:sp>
    </p:spTree>
    <p:extLst>
      <p:ext uri="{BB962C8B-B14F-4D97-AF65-F5344CB8AC3E}">
        <p14:creationId xmlns:p14="http://schemas.microsoft.com/office/powerpoint/2010/main" val="98285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1E1FE4CD-A5A9-487F-93BD-BF78E5E86A20}" type="datetimeFigureOut">
              <a:rPr lang="en-IN" smtClean="0"/>
              <a:t>10-11-2022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DE13E37B-B40F-47EE-A26F-C15CC997882C}" type="slidenum">
              <a:rPr lang="en-IN" smtClean="0"/>
              <a:t>‹#›</a:t>
            </a:fld>
            <a:endParaRPr lang="en-IN" dirty="0"/>
          </a:p>
        </p:txBody>
      </p:sp>
    </p:spTree>
    <p:extLst>
      <p:ext uri="{BB962C8B-B14F-4D97-AF65-F5344CB8AC3E}">
        <p14:creationId xmlns:p14="http://schemas.microsoft.com/office/powerpoint/2010/main" val="964768194"/>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1E1FE4CD-A5A9-487F-93BD-BF78E5E86A20}" type="datetimeFigureOut">
              <a:rPr lang="en-IN" smtClean="0"/>
              <a:t>10-11-2022</a:t>
            </a:fld>
            <a:endParaRPr lang="en-IN"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IN"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DE13E37B-B40F-47EE-A26F-C15CC997882C}" type="slidenum">
              <a:rPr lang="en-IN" smtClean="0"/>
              <a:t>‹#›</a:t>
            </a:fld>
            <a:endParaRPr lang="en-IN" dirty="0"/>
          </a:p>
        </p:txBody>
      </p:sp>
    </p:spTree>
    <p:extLst>
      <p:ext uri="{BB962C8B-B14F-4D97-AF65-F5344CB8AC3E}">
        <p14:creationId xmlns:p14="http://schemas.microsoft.com/office/powerpoint/2010/main" val="852986190"/>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1E1FE4CD-A5A9-487F-93BD-BF78E5E86A20}" type="datetimeFigureOut">
              <a:rPr lang="en-IN" smtClean="0"/>
              <a:t>10-11-2022</a:t>
            </a:fld>
            <a:endParaRPr lang="en-IN"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DE13E37B-B40F-47EE-A26F-C15CC997882C}" type="slidenum">
              <a:rPr lang="en-IN" smtClean="0"/>
              <a:t>‹#›</a:t>
            </a:fld>
            <a:endParaRPr lang="en-IN" dirty="0"/>
          </a:p>
        </p:txBody>
      </p:sp>
    </p:spTree>
    <p:extLst>
      <p:ext uri="{BB962C8B-B14F-4D97-AF65-F5344CB8AC3E}">
        <p14:creationId xmlns:p14="http://schemas.microsoft.com/office/powerpoint/2010/main" val="1701782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1E1FE4CD-A5A9-487F-93BD-BF78E5E86A20}" type="datetimeFigureOut">
              <a:rPr lang="en-IN" smtClean="0"/>
              <a:t>10-11-2022</a:t>
            </a:fld>
            <a:endParaRPr lang="en-IN"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IN"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DE13E37B-B40F-47EE-A26F-C15CC997882C}" type="slidenum">
              <a:rPr lang="en-IN" smtClean="0"/>
              <a:t>‹#›</a:t>
            </a:fld>
            <a:endParaRPr lang="en-IN" dirty="0"/>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400302"/>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6" Type="http://schemas.openxmlformats.org/officeDocument/2006/relationships/image" Target="../media/image69.png"/><Relationship Id="rId21" Type="http://schemas.openxmlformats.org/officeDocument/2006/relationships/customXml" Target="../ink/ink10.xml"/><Relationship Id="rId42" Type="http://schemas.openxmlformats.org/officeDocument/2006/relationships/image" Target="../media/image77.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90.png"/><Relationship Id="rId2" Type="http://schemas.openxmlformats.org/officeDocument/2006/relationships/image" Target="../media/image7.png"/><Relationship Id="rId16" Type="http://schemas.openxmlformats.org/officeDocument/2006/relationships/image" Target="../media/image64.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68.png"/><Relationship Id="rId32" Type="http://schemas.openxmlformats.org/officeDocument/2006/relationships/image" Target="../media/image72.png"/><Relationship Id="rId37" Type="http://schemas.openxmlformats.org/officeDocument/2006/relationships/customXml" Target="../ink/ink18.xml"/><Relationship Id="rId40" Type="http://schemas.openxmlformats.org/officeDocument/2006/relationships/image" Target="../media/image76.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85.png"/><Relationship Id="rId66" Type="http://schemas.openxmlformats.org/officeDocument/2006/relationships/image" Target="../media/image89.png"/><Relationship Id="rId74" Type="http://schemas.openxmlformats.org/officeDocument/2006/relationships/image" Target="../media/image93.png"/><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63.png"/><Relationship Id="rId22" Type="http://schemas.openxmlformats.org/officeDocument/2006/relationships/image" Target="../media/image67.png"/><Relationship Id="rId27" Type="http://schemas.openxmlformats.org/officeDocument/2006/relationships/customXml" Target="../ink/ink13.xml"/><Relationship Id="rId30" Type="http://schemas.openxmlformats.org/officeDocument/2006/relationships/image" Target="../media/image71.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80.png"/><Relationship Id="rId56" Type="http://schemas.openxmlformats.org/officeDocument/2006/relationships/image" Target="../media/image84.png"/><Relationship Id="rId64" Type="http://schemas.openxmlformats.org/officeDocument/2006/relationships/image" Target="../media/image88.png"/><Relationship Id="rId69" Type="http://schemas.openxmlformats.org/officeDocument/2006/relationships/customXml" Target="../ink/ink34.xml"/><Relationship Id="rId8" Type="http://schemas.openxmlformats.org/officeDocument/2006/relationships/image" Target="../media/image60.png"/><Relationship Id="rId51" Type="http://schemas.openxmlformats.org/officeDocument/2006/relationships/customXml" Target="../ink/ink25.xml"/><Relationship Id="rId72" Type="http://schemas.openxmlformats.org/officeDocument/2006/relationships/image" Target="../media/image92.png"/><Relationship Id="rId3" Type="http://schemas.openxmlformats.org/officeDocument/2006/relationships/customXml" Target="../ink/ink1.xml"/><Relationship Id="rId12" Type="http://schemas.openxmlformats.org/officeDocument/2006/relationships/image" Target="../media/image62.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75.png"/><Relationship Id="rId46" Type="http://schemas.openxmlformats.org/officeDocument/2006/relationships/image" Target="../media/image79.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66.png"/><Relationship Id="rId41" Type="http://schemas.openxmlformats.org/officeDocument/2006/relationships/customXml" Target="../ink/ink20.xml"/><Relationship Id="rId54" Type="http://schemas.openxmlformats.org/officeDocument/2006/relationships/image" Target="../media/image83.png"/><Relationship Id="rId62" Type="http://schemas.openxmlformats.org/officeDocument/2006/relationships/image" Target="../media/image87.png"/><Relationship Id="rId70"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59.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70.png"/><Relationship Id="rId36" Type="http://schemas.openxmlformats.org/officeDocument/2006/relationships/image" Target="../media/image74.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61.png"/><Relationship Id="rId31" Type="http://schemas.openxmlformats.org/officeDocument/2006/relationships/customXml" Target="../ink/ink15.xml"/><Relationship Id="rId44" Type="http://schemas.openxmlformats.org/officeDocument/2006/relationships/image" Target="../media/image78.png"/><Relationship Id="rId52" Type="http://schemas.openxmlformats.org/officeDocument/2006/relationships/image" Target="../media/image82.png"/><Relationship Id="rId60" Type="http://schemas.openxmlformats.org/officeDocument/2006/relationships/image" Target="../media/image86.png"/><Relationship Id="rId65" Type="http://schemas.openxmlformats.org/officeDocument/2006/relationships/customXml" Target="../ink/ink32.xml"/><Relationship Id="rId73" Type="http://schemas.openxmlformats.org/officeDocument/2006/relationships/customXml" Target="../ink/ink36.xml"/><Relationship Id="rId4" Type="http://schemas.openxmlformats.org/officeDocument/2006/relationships/image" Target="../media/image58.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65.png"/><Relationship Id="rId39" Type="http://schemas.openxmlformats.org/officeDocument/2006/relationships/customXml" Target="../ink/ink19.xml"/><Relationship Id="rId34" Type="http://schemas.openxmlformats.org/officeDocument/2006/relationships/image" Target="../media/image73.png"/><Relationship Id="rId50" Type="http://schemas.openxmlformats.org/officeDocument/2006/relationships/image" Target="../media/image81.png"/><Relationship Id="rId55" Type="http://schemas.openxmlformats.org/officeDocument/2006/relationships/customXml" Target="../ink/ink27.xml"/><Relationship Id="rId7" Type="http://schemas.openxmlformats.org/officeDocument/2006/relationships/customXml" Target="../ink/ink3.xml"/><Relationship Id="rId71" Type="http://schemas.openxmlformats.org/officeDocument/2006/relationships/customXml" Target="../ink/ink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40.png"/><Relationship Id="rId4" Type="http://schemas.microsoft.com/office/2007/relationships/hdphoto" Target="../media/hdphoto2.wdp"/></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0.png"/><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53.png"/><Relationship Id="rId4" Type="http://schemas.microsoft.com/office/2007/relationships/hdphoto" Target="../media/hdphoto7.wdp"/></Relationships>
</file>

<file path=ppt/slides/_rels/slide5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4.png"/><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hyperlink" Target="https://youtu.be/yXSTWW0O1LE?list=PLbRMhDVUMngcJu5oUhgpgYqtOn7DmSfuU" TargetMode="External"/><Relationship Id="rId2" Type="http://schemas.openxmlformats.org/officeDocument/2006/relationships/hyperlink" Target="https://youtu.be/UdY5RkkT7bg?list=PLbRMhDVUMngcJu5oUhgpgYqtOn7DmSfuU" TargetMode="External"/><Relationship Id="rId1" Type="http://schemas.openxmlformats.org/officeDocument/2006/relationships/slideLayout" Target="../slideLayouts/slideLayout3.xml"/><Relationship Id="rId4" Type="http://schemas.openxmlformats.org/officeDocument/2006/relationships/hyperlink" Target="https://youtu.be/xYQ60EqTNuo?list=PLbRMhDVUMngcJu5oUhgpgYqtOn7DmSfuU"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91425" y="2004942"/>
            <a:ext cx="4953000" cy="3349641"/>
          </a:xfrm>
        </p:spPr>
        <p:txBody>
          <a:bodyPr/>
          <a:lstStyle/>
          <a:p>
            <a:br>
              <a:rPr lang="en-IN" dirty="0"/>
            </a:br>
            <a:r>
              <a:rPr lang="en-IN" sz="4800" dirty="0"/>
              <a:t>ARM Instruction Set</a:t>
            </a:r>
          </a:p>
        </p:txBody>
      </p:sp>
    </p:spTree>
    <p:extLst>
      <p:ext uri="{BB962C8B-B14F-4D97-AF65-F5344CB8AC3E}">
        <p14:creationId xmlns:p14="http://schemas.microsoft.com/office/powerpoint/2010/main" val="1449787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6EC8BAF-A0C6-49F1-BE8A-CA1599DDB5FE}"/>
              </a:ext>
            </a:extLst>
          </p:cNvPr>
          <p:cNvPicPr>
            <a:picLocks noChangeAspect="1" noChangeArrowheads="1"/>
          </p:cNvPicPr>
          <p:nvPr/>
        </p:nvPicPr>
        <p:blipFill>
          <a:blip r:embed="rId2" cstate="print"/>
          <a:srcRect/>
          <a:stretch>
            <a:fillRect/>
          </a:stretch>
        </p:blipFill>
        <p:spPr bwMode="auto">
          <a:xfrm>
            <a:off x="2952750" y="723900"/>
            <a:ext cx="8663438" cy="5549900"/>
          </a:xfrm>
          <a:prstGeom prst="rect">
            <a:avLst/>
          </a:prstGeom>
          <a:noFill/>
          <a:ln w="9525">
            <a:noFill/>
            <a:miter lim="800000"/>
            <a:headEnd/>
            <a:tailEnd/>
          </a:ln>
        </p:spPr>
      </p:pic>
    </p:spTree>
    <p:extLst>
      <p:ext uri="{BB962C8B-B14F-4D97-AF65-F5344CB8AC3E}">
        <p14:creationId xmlns:p14="http://schemas.microsoft.com/office/powerpoint/2010/main" val="3610327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1.4 Comparison</a:t>
            </a:r>
            <a:endParaRPr lang="en-IN" dirty="0"/>
          </a:p>
        </p:txBody>
      </p:sp>
      <p:sp>
        <p:nvSpPr>
          <p:cNvPr id="6" name="Rectangle 3">
            <a:extLst>
              <a:ext uri="{FF2B5EF4-FFF2-40B4-BE49-F238E27FC236}">
                <a16:creationId xmlns:a16="http://schemas.microsoft.com/office/drawing/2014/main" id="{ED756920-28E5-4434-B2F6-1A8B69E70FD4}"/>
              </a:ext>
            </a:extLst>
          </p:cNvPr>
          <p:cNvSpPr txBox="1">
            <a:spLocks noChangeArrowheads="1"/>
          </p:cNvSpPr>
          <p:nvPr/>
        </p:nvSpPr>
        <p:spPr>
          <a:xfrm>
            <a:off x="3600450" y="2686050"/>
            <a:ext cx="7877176" cy="2524125"/>
          </a:xfrm>
          <a:prstGeom prst="rect">
            <a:avLst/>
          </a:prstGeom>
        </p:spPr>
        <p:txBody>
          <a:bodyPr vert="horz" lIns="91440" tIns="45720" rIns="91440" bIns="45720" rtlCol="0">
            <a:normAutofit lnSpcReduction="10000"/>
          </a:bodyPr>
          <a:lst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eaLnBrk="1" hangingPunct="1"/>
            <a:r>
              <a:rPr lang="en-IN" sz="2800" dirty="0"/>
              <a:t>Enables comparison of 32 bit values</a:t>
            </a:r>
          </a:p>
          <a:p>
            <a:pPr lvl="1" eaLnBrk="1" hangingPunct="1"/>
            <a:r>
              <a:rPr lang="en-IN" sz="2400" dirty="0"/>
              <a:t>Updates CPSR flags but do not affect other registers</a:t>
            </a:r>
            <a:endParaRPr lang="en-US" sz="2400" dirty="0"/>
          </a:p>
          <a:p>
            <a:endParaRPr lang="en-US" sz="2400" dirty="0"/>
          </a:p>
          <a:p>
            <a:pPr>
              <a:buFontTx/>
              <a:buNone/>
            </a:pPr>
            <a:r>
              <a:rPr lang="en-US" sz="2400" dirty="0"/>
              <a:t>CMP r1,r2           </a:t>
            </a:r>
            <a:r>
              <a:rPr lang="en-US" sz="2400" i="1" dirty="0"/>
              <a:t>compare</a:t>
            </a:r>
          </a:p>
          <a:p>
            <a:pPr>
              <a:buFontTx/>
              <a:buNone/>
            </a:pPr>
            <a:r>
              <a:rPr lang="en-US" sz="2400" dirty="0"/>
              <a:t>CMN r1,r2           </a:t>
            </a:r>
            <a:r>
              <a:rPr lang="en-US" sz="2400" i="1" dirty="0"/>
              <a:t>compare negated</a:t>
            </a:r>
          </a:p>
        </p:txBody>
      </p:sp>
    </p:spTree>
    <p:extLst>
      <p:ext uri="{BB962C8B-B14F-4D97-AF65-F5344CB8AC3E}">
        <p14:creationId xmlns:p14="http://schemas.microsoft.com/office/powerpoint/2010/main" val="478411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3E30D2-5090-453C-BB2F-5DB0C9E0C523}"/>
              </a:ext>
            </a:extLst>
          </p:cNvPr>
          <p:cNvPicPr>
            <a:picLocks noChangeAspect="1"/>
          </p:cNvPicPr>
          <p:nvPr/>
        </p:nvPicPr>
        <p:blipFill>
          <a:blip r:embed="rId2"/>
          <a:stretch>
            <a:fillRect/>
          </a:stretch>
        </p:blipFill>
        <p:spPr>
          <a:xfrm>
            <a:off x="2271712" y="376237"/>
            <a:ext cx="9458325" cy="5876925"/>
          </a:xfrm>
          <a:prstGeom prst="rect">
            <a:avLst/>
          </a:prstGeom>
        </p:spPr>
      </p:pic>
    </p:spTree>
    <p:extLst>
      <p:ext uri="{BB962C8B-B14F-4D97-AF65-F5344CB8AC3E}">
        <p14:creationId xmlns:p14="http://schemas.microsoft.com/office/powerpoint/2010/main" val="1364323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45D6142A-0BD8-47F3-B86F-34FFB4C63632}"/>
              </a:ext>
            </a:extLst>
          </p:cNvPr>
          <p:cNvPicPr>
            <a:picLocks noGrp="1" noChangeAspect="1" noChangeArrowheads="1"/>
          </p:cNvPicPr>
          <p:nvPr>
            <p:ph idx="1"/>
          </p:nvPr>
        </p:nvPicPr>
        <p:blipFill>
          <a:blip r:embed="rId2" cstate="print"/>
          <a:srcRect/>
          <a:stretch>
            <a:fillRect/>
          </a:stretch>
        </p:blipFill>
        <p:spPr>
          <a:xfrm>
            <a:off x="2819399" y="1091406"/>
            <a:ext cx="8887485" cy="4675188"/>
          </a:xfrm>
          <a:noFill/>
        </p:spPr>
      </p:pic>
    </p:spTree>
    <p:extLst>
      <p:ext uri="{BB962C8B-B14F-4D97-AF65-F5344CB8AC3E}">
        <p14:creationId xmlns:p14="http://schemas.microsoft.com/office/powerpoint/2010/main" val="349433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69F7AB-C844-4A83-9AD5-CFF1C78AF313}"/>
              </a:ext>
            </a:extLst>
          </p:cNvPr>
          <p:cNvPicPr>
            <a:picLocks noChangeAspect="1"/>
          </p:cNvPicPr>
          <p:nvPr/>
        </p:nvPicPr>
        <p:blipFill>
          <a:blip r:embed="rId2"/>
          <a:stretch>
            <a:fillRect/>
          </a:stretch>
        </p:blipFill>
        <p:spPr>
          <a:xfrm>
            <a:off x="2847975" y="436419"/>
            <a:ext cx="9077325" cy="5907232"/>
          </a:xfrm>
          <a:prstGeom prst="rect">
            <a:avLst/>
          </a:prstGeom>
        </p:spPr>
      </p:pic>
      <p:grpSp>
        <p:nvGrpSpPr>
          <p:cNvPr id="22" name="Group 21">
            <a:extLst>
              <a:ext uri="{FF2B5EF4-FFF2-40B4-BE49-F238E27FC236}">
                <a16:creationId xmlns:a16="http://schemas.microsoft.com/office/drawing/2014/main" id="{04388447-4821-403E-9438-17349DA04F52}"/>
              </a:ext>
            </a:extLst>
          </p:cNvPr>
          <p:cNvGrpSpPr/>
          <p:nvPr/>
        </p:nvGrpSpPr>
        <p:grpSpPr>
          <a:xfrm>
            <a:off x="10498695" y="656355"/>
            <a:ext cx="1773720" cy="619560"/>
            <a:chOff x="10498695" y="656355"/>
            <a:chExt cx="1773720" cy="61956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36FE5A4-DE04-4AA1-A664-D86543F5DE61}"/>
                    </a:ext>
                  </a:extLst>
                </p14:cNvPr>
                <p14:cNvContentPartPr/>
                <p14:nvPr/>
              </p14:nvContentPartPr>
              <p14:xfrm>
                <a:off x="10560975" y="656355"/>
                <a:ext cx="313560" cy="132840"/>
              </p14:xfrm>
            </p:contentPart>
          </mc:Choice>
          <mc:Fallback xmlns="">
            <p:pic>
              <p:nvPicPr>
                <p:cNvPr id="4" name="Ink 3">
                  <a:extLst>
                    <a:ext uri="{FF2B5EF4-FFF2-40B4-BE49-F238E27FC236}">
                      <a16:creationId xmlns:a16="http://schemas.microsoft.com/office/drawing/2014/main" id="{336FE5A4-DE04-4AA1-A664-D86543F5DE61}"/>
                    </a:ext>
                  </a:extLst>
                </p:cNvPr>
                <p:cNvPicPr/>
                <p:nvPr/>
              </p:nvPicPr>
              <p:blipFill>
                <a:blip r:embed="rId4"/>
                <a:stretch>
                  <a:fillRect/>
                </a:stretch>
              </p:blipFill>
              <p:spPr>
                <a:xfrm>
                  <a:off x="10543335" y="638715"/>
                  <a:ext cx="3492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AF68C4-333F-4965-9130-8234AE735BDF}"/>
                    </a:ext>
                  </a:extLst>
                </p14:cNvPr>
                <p14:cNvContentPartPr/>
                <p14:nvPr/>
              </p14:nvContentPartPr>
              <p14:xfrm>
                <a:off x="10816215" y="699915"/>
                <a:ext cx="231840" cy="120240"/>
              </p14:xfrm>
            </p:contentPart>
          </mc:Choice>
          <mc:Fallback xmlns="">
            <p:pic>
              <p:nvPicPr>
                <p:cNvPr id="5" name="Ink 4">
                  <a:extLst>
                    <a:ext uri="{FF2B5EF4-FFF2-40B4-BE49-F238E27FC236}">
                      <a16:creationId xmlns:a16="http://schemas.microsoft.com/office/drawing/2014/main" id="{35AF68C4-333F-4965-9130-8234AE735BDF}"/>
                    </a:ext>
                  </a:extLst>
                </p:cNvPr>
                <p:cNvPicPr/>
                <p:nvPr/>
              </p:nvPicPr>
              <p:blipFill>
                <a:blip r:embed="rId6"/>
                <a:stretch>
                  <a:fillRect/>
                </a:stretch>
              </p:blipFill>
              <p:spPr>
                <a:xfrm>
                  <a:off x="10798575" y="682275"/>
                  <a:ext cx="2674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4BC1C283-4D36-4E36-B7BC-4D914DD5B3B1}"/>
                    </a:ext>
                  </a:extLst>
                </p14:cNvPr>
                <p14:cNvContentPartPr/>
                <p14:nvPr/>
              </p14:nvContentPartPr>
              <p14:xfrm>
                <a:off x="11046255" y="727995"/>
                <a:ext cx="214200" cy="124200"/>
              </p14:xfrm>
            </p:contentPart>
          </mc:Choice>
          <mc:Fallback xmlns="">
            <p:pic>
              <p:nvPicPr>
                <p:cNvPr id="6" name="Ink 5">
                  <a:extLst>
                    <a:ext uri="{FF2B5EF4-FFF2-40B4-BE49-F238E27FC236}">
                      <a16:creationId xmlns:a16="http://schemas.microsoft.com/office/drawing/2014/main" id="{4BC1C283-4D36-4E36-B7BC-4D914DD5B3B1}"/>
                    </a:ext>
                  </a:extLst>
                </p:cNvPr>
                <p:cNvPicPr/>
                <p:nvPr/>
              </p:nvPicPr>
              <p:blipFill>
                <a:blip r:embed="rId8"/>
                <a:stretch>
                  <a:fillRect/>
                </a:stretch>
              </p:blipFill>
              <p:spPr>
                <a:xfrm>
                  <a:off x="11028255" y="710355"/>
                  <a:ext cx="2498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47DBC90B-8018-4536-97C1-DAAA790D785C}"/>
                    </a:ext>
                  </a:extLst>
                </p14:cNvPr>
                <p14:cNvContentPartPr/>
                <p14:nvPr/>
              </p14:nvContentPartPr>
              <p14:xfrm>
                <a:off x="11306895" y="725835"/>
                <a:ext cx="146520" cy="173880"/>
              </p14:xfrm>
            </p:contentPart>
          </mc:Choice>
          <mc:Fallback xmlns="">
            <p:pic>
              <p:nvPicPr>
                <p:cNvPr id="7" name="Ink 6">
                  <a:extLst>
                    <a:ext uri="{FF2B5EF4-FFF2-40B4-BE49-F238E27FC236}">
                      <a16:creationId xmlns:a16="http://schemas.microsoft.com/office/drawing/2014/main" id="{47DBC90B-8018-4536-97C1-DAAA790D785C}"/>
                    </a:ext>
                  </a:extLst>
                </p:cNvPr>
                <p:cNvPicPr/>
                <p:nvPr/>
              </p:nvPicPr>
              <p:blipFill>
                <a:blip r:embed="rId10"/>
                <a:stretch>
                  <a:fillRect/>
                </a:stretch>
              </p:blipFill>
              <p:spPr>
                <a:xfrm>
                  <a:off x="11288895" y="707835"/>
                  <a:ext cx="1821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AFD0DABB-103C-4A94-8560-F2C8D464725D}"/>
                    </a:ext>
                  </a:extLst>
                </p14:cNvPr>
                <p14:cNvContentPartPr/>
                <p14:nvPr/>
              </p14:nvContentPartPr>
              <p14:xfrm>
                <a:off x="10498695" y="974235"/>
                <a:ext cx="240840" cy="131760"/>
              </p14:xfrm>
            </p:contentPart>
          </mc:Choice>
          <mc:Fallback xmlns="">
            <p:pic>
              <p:nvPicPr>
                <p:cNvPr id="9" name="Ink 8">
                  <a:extLst>
                    <a:ext uri="{FF2B5EF4-FFF2-40B4-BE49-F238E27FC236}">
                      <a16:creationId xmlns:a16="http://schemas.microsoft.com/office/drawing/2014/main" id="{AFD0DABB-103C-4A94-8560-F2C8D464725D}"/>
                    </a:ext>
                  </a:extLst>
                </p:cNvPr>
                <p:cNvPicPr/>
                <p:nvPr/>
              </p:nvPicPr>
              <p:blipFill>
                <a:blip r:embed="rId12"/>
                <a:stretch>
                  <a:fillRect/>
                </a:stretch>
              </p:blipFill>
              <p:spPr>
                <a:xfrm>
                  <a:off x="10481055" y="956595"/>
                  <a:ext cx="2764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1A553D5F-1A27-4A5B-B9E6-B10F593EECCB}"/>
                    </a:ext>
                  </a:extLst>
                </p14:cNvPr>
                <p14:cNvContentPartPr/>
                <p14:nvPr/>
              </p14:nvContentPartPr>
              <p14:xfrm>
                <a:off x="10797495" y="992955"/>
                <a:ext cx="196200" cy="126720"/>
              </p14:xfrm>
            </p:contentPart>
          </mc:Choice>
          <mc:Fallback xmlns="">
            <p:pic>
              <p:nvPicPr>
                <p:cNvPr id="10" name="Ink 9">
                  <a:extLst>
                    <a:ext uri="{FF2B5EF4-FFF2-40B4-BE49-F238E27FC236}">
                      <a16:creationId xmlns:a16="http://schemas.microsoft.com/office/drawing/2014/main" id="{1A553D5F-1A27-4A5B-B9E6-B10F593EECCB}"/>
                    </a:ext>
                  </a:extLst>
                </p:cNvPr>
                <p:cNvPicPr/>
                <p:nvPr/>
              </p:nvPicPr>
              <p:blipFill>
                <a:blip r:embed="rId14"/>
                <a:stretch>
                  <a:fillRect/>
                </a:stretch>
              </p:blipFill>
              <p:spPr>
                <a:xfrm>
                  <a:off x="10779855" y="974955"/>
                  <a:ext cx="2318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3C125EF2-F4A8-482C-91D5-639748DEBDBC}"/>
                    </a:ext>
                  </a:extLst>
                </p14:cNvPr>
                <p14:cNvContentPartPr/>
                <p14:nvPr/>
              </p14:nvContentPartPr>
              <p14:xfrm>
                <a:off x="11089455" y="1008075"/>
                <a:ext cx="93240" cy="131040"/>
              </p14:xfrm>
            </p:contentPart>
          </mc:Choice>
          <mc:Fallback xmlns="">
            <p:pic>
              <p:nvPicPr>
                <p:cNvPr id="11" name="Ink 10">
                  <a:extLst>
                    <a:ext uri="{FF2B5EF4-FFF2-40B4-BE49-F238E27FC236}">
                      <a16:creationId xmlns:a16="http://schemas.microsoft.com/office/drawing/2014/main" id="{3C125EF2-F4A8-482C-91D5-639748DEBDBC}"/>
                    </a:ext>
                  </a:extLst>
                </p:cNvPr>
                <p:cNvPicPr/>
                <p:nvPr/>
              </p:nvPicPr>
              <p:blipFill>
                <a:blip r:embed="rId16"/>
                <a:stretch>
                  <a:fillRect/>
                </a:stretch>
              </p:blipFill>
              <p:spPr>
                <a:xfrm>
                  <a:off x="11071455" y="990075"/>
                  <a:ext cx="128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EE6B2FC0-2025-446D-A733-C4F732460514}"/>
                    </a:ext>
                  </a:extLst>
                </p14:cNvPr>
                <p14:cNvContentPartPr/>
                <p14:nvPr/>
              </p14:nvContentPartPr>
              <p14:xfrm>
                <a:off x="11220135" y="992235"/>
                <a:ext cx="254520" cy="148320"/>
              </p14:xfrm>
            </p:contentPart>
          </mc:Choice>
          <mc:Fallback xmlns="">
            <p:pic>
              <p:nvPicPr>
                <p:cNvPr id="12" name="Ink 11">
                  <a:extLst>
                    <a:ext uri="{FF2B5EF4-FFF2-40B4-BE49-F238E27FC236}">
                      <a16:creationId xmlns:a16="http://schemas.microsoft.com/office/drawing/2014/main" id="{EE6B2FC0-2025-446D-A733-C4F732460514}"/>
                    </a:ext>
                  </a:extLst>
                </p:cNvPr>
                <p:cNvPicPr/>
                <p:nvPr/>
              </p:nvPicPr>
              <p:blipFill>
                <a:blip r:embed="rId18"/>
                <a:stretch>
                  <a:fillRect/>
                </a:stretch>
              </p:blipFill>
              <p:spPr>
                <a:xfrm>
                  <a:off x="11202495" y="974235"/>
                  <a:ext cx="2901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6A0408AF-304B-4BB9-AD3C-B94931A59862}"/>
                    </a:ext>
                  </a:extLst>
                </p14:cNvPr>
                <p14:cNvContentPartPr/>
                <p14:nvPr/>
              </p14:nvContentPartPr>
              <p14:xfrm>
                <a:off x="11210415" y="1172595"/>
                <a:ext cx="276120" cy="22320"/>
              </p14:xfrm>
            </p:contentPart>
          </mc:Choice>
          <mc:Fallback xmlns="">
            <p:pic>
              <p:nvPicPr>
                <p:cNvPr id="14" name="Ink 13">
                  <a:extLst>
                    <a:ext uri="{FF2B5EF4-FFF2-40B4-BE49-F238E27FC236}">
                      <a16:creationId xmlns:a16="http://schemas.microsoft.com/office/drawing/2014/main" id="{6A0408AF-304B-4BB9-AD3C-B94931A59862}"/>
                    </a:ext>
                  </a:extLst>
                </p:cNvPr>
                <p:cNvPicPr/>
                <p:nvPr/>
              </p:nvPicPr>
              <p:blipFill>
                <a:blip r:embed="rId20"/>
                <a:stretch>
                  <a:fillRect/>
                </a:stretch>
              </p:blipFill>
              <p:spPr>
                <a:xfrm>
                  <a:off x="11192775" y="1154955"/>
                  <a:ext cx="3117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DABCE540-00AB-4B37-A1EE-5FCA8A7F9F4F}"/>
                    </a:ext>
                  </a:extLst>
                </p14:cNvPr>
                <p14:cNvContentPartPr/>
                <p14:nvPr/>
              </p14:nvContentPartPr>
              <p14:xfrm>
                <a:off x="11154255" y="1177995"/>
                <a:ext cx="198720" cy="97920"/>
              </p14:xfrm>
            </p:contentPart>
          </mc:Choice>
          <mc:Fallback xmlns="">
            <p:pic>
              <p:nvPicPr>
                <p:cNvPr id="15" name="Ink 14">
                  <a:extLst>
                    <a:ext uri="{FF2B5EF4-FFF2-40B4-BE49-F238E27FC236}">
                      <a16:creationId xmlns:a16="http://schemas.microsoft.com/office/drawing/2014/main" id="{DABCE540-00AB-4B37-A1EE-5FCA8A7F9F4F}"/>
                    </a:ext>
                  </a:extLst>
                </p:cNvPr>
                <p:cNvPicPr/>
                <p:nvPr/>
              </p:nvPicPr>
              <p:blipFill>
                <a:blip r:embed="rId22"/>
                <a:stretch>
                  <a:fillRect/>
                </a:stretch>
              </p:blipFill>
              <p:spPr>
                <a:xfrm>
                  <a:off x="11136615" y="1159995"/>
                  <a:ext cx="2343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B16FCE84-3445-4B19-B4A7-96F4A9B984A4}"/>
                    </a:ext>
                  </a:extLst>
                </p14:cNvPr>
                <p14:cNvContentPartPr/>
                <p14:nvPr/>
              </p14:nvContentPartPr>
              <p14:xfrm>
                <a:off x="11562855" y="806835"/>
                <a:ext cx="289800" cy="18360"/>
              </p14:xfrm>
            </p:contentPart>
          </mc:Choice>
          <mc:Fallback xmlns="">
            <p:pic>
              <p:nvPicPr>
                <p:cNvPr id="16" name="Ink 15">
                  <a:extLst>
                    <a:ext uri="{FF2B5EF4-FFF2-40B4-BE49-F238E27FC236}">
                      <a16:creationId xmlns:a16="http://schemas.microsoft.com/office/drawing/2014/main" id="{B16FCE84-3445-4B19-B4A7-96F4A9B984A4}"/>
                    </a:ext>
                  </a:extLst>
                </p:cNvPr>
                <p:cNvPicPr/>
                <p:nvPr/>
              </p:nvPicPr>
              <p:blipFill>
                <a:blip r:embed="rId24"/>
                <a:stretch>
                  <a:fillRect/>
                </a:stretch>
              </p:blipFill>
              <p:spPr>
                <a:xfrm>
                  <a:off x="11544855" y="788835"/>
                  <a:ext cx="3254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8D13040B-766F-47A6-9707-80F891ACE198}"/>
                    </a:ext>
                  </a:extLst>
                </p14:cNvPr>
                <p14:cNvContentPartPr/>
                <p14:nvPr/>
              </p14:nvContentPartPr>
              <p14:xfrm>
                <a:off x="11649255" y="736995"/>
                <a:ext cx="226080" cy="138960"/>
              </p14:xfrm>
            </p:contentPart>
          </mc:Choice>
          <mc:Fallback xmlns="">
            <p:pic>
              <p:nvPicPr>
                <p:cNvPr id="17" name="Ink 16">
                  <a:extLst>
                    <a:ext uri="{FF2B5EF4-FFF2-40B4-BE49-F238E27FC236}">
                      <a16:creationId xmlns:a16="http://schemas.microsoft.com/office/drawing/2014/main" id="{8D13040B-766F-47A6-9707-80F891ACE198}"/>
                    </a:ext>
                  </a:extLst>
                </p:cNvPr>
                <p:cNvPicPr/>
                <p:nvPr/>
              </p:nvPicPr>
              <p:blipFill>
                <a:blip r:embed="rId26"/>
                <a:stretch>
                  <a:fillRect/>
                </a:stretch>
              </p:blipFill>
              <p:spPr>
                <a:xfrm>
                  <a:off x="11631615" y="718995"/>
                  <a:ext cx="2617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6191C191-1A7D-4F26-A29B-8A7FB6BA6FAD}"/>
                    </a:ext>
                  </a:extLst>
                </p14:cNvPr>
                <p14:cNvContentPartPr/>
                <p14:nvPr/>
              </p14:nvContentPartPr>
              <p14:xfrm>
                <a:off x="12081975" y="707115"/>
                <a:ext cx="15120" cy="177120"/>
              </p14:xfrm>
            </p:contentPart>
          </mc:Choice>
          <mc:Fallback xmlns="">
            <p:pic>
              <p:nvPicPr>
                <p:cNvPr id="18" name="Ink 17">
                  <a:extLst>
                    <a:ext uri="{FF2B5EF4-FFF2-40B4-BE49-F238E27FC236}">
                      <a16:creationId xmlns:a16="http://schemas.microsoft.com/office/drawing/2014/main" id="{6191C191-1A7D-4F26-A29B-8A7FB6BA6FAD}"/>
                    </a:ext>
                  </a:extLst>
                </p:cNvPr>
                <p:cNvPicPr/>
                <p:nvPr/>
              </p:nvPicPr>
              <p:blipFill>
                <a:blip r:embed="rId28"/>
                <a:stretch>
                  <a:fillRect/>
                </a:stretch>
              </p:blipFill>
              <p:spPr>
                <a:xfrm>
                  <a:off x="12063975" y="689115"/>
                  <a:ext cx="507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C640875E-064C-448D-BBC0-AD10F64F0219}"/>
                    </a:ext>
                  </a:extLst>
                </p14:cNvPr>
                <p14:cNvContentPartPr/>
                <p14:nvPr/>
              </p14:nvContentPartPr>
              <p14:xfrm>
                <a:off x="11599215" y="1137315"/>
                <a:ext cx="300960" cy="15480"/>
              </p14:xfrm>
            </p:contentPart>
          </mc:Choice>
          <mc:Fallback xmlns="">
            <p:pic>
              <p:nvPicPr>
                <p:cNvPr id="19" name="Ink 18">
                  <a:extLst>
                    <a:ext uri="{FF2B5EF4-FFF2-40B4-BE49-F238E27FC236}">
                      <a16:creationId xmlns:a16="http://schemas.microsoft.com/office/drawing/2014/main" id="{C640875E-064C-448D-BBC0-AD10F64F0219}"/>
                    </a:ext>
                  </a:extLst>
                </p:cNvPr>
                <p:cNvPicPr/>
                <p:nvPr/>
              </p:nvPicPr>
              <p:blipFill>
                <a:blip r:embed="rId30"/>
                <a:stretch>
                  <a:fillRect/>
                </a:stretch>
              </p:blipFill>
              <p:spPr>
                <a:xfrm>
                  <a:off x="11581215" y="1119315"/>
                  <a:ext cx="3366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DAD00894-670B-4A6D-8A4C-53866BF03DBA}"/>
                    </a:ext>
                  </a:extLst>
                </p14:cNvPr>
                <p14:cNvContentPartPr/>
                <p14:nvPr/>
              </p14:nvContentPartPr>
              <p14:xfrm>
                <a:off x="11737815" y="1069995"/>
                <a:ext cx="192960" cy="122040"/>
              </p14:xfrm>
            </p:contentPart>
          </mc:Choice>
          <mc:Fallback xmlns="">
            <p:pic>
              <p:nvPicPr>
                <p:cNvPr id="20" name="Ink 19">
                  <a:extLst>
                    <a:ext uri="{FF2B5EF4-FFF2-40B4-BE49-F238E27FC236}">
                      <a16:creationId xmlns:a16="http://schemas.microsoft.com/office/drawing/2014/main" id="{DAD00894-670B-4A6D-8A4C-53866BF03DBA}"/>
                    </a:ext>
                  </a:extLst>
                </p:cNvPr>
                <p:cNvPicPr/>
                <p:nvPr/>
              </p:nvPicPr>
              <p:blipFill>
                <a:blip r:embed="rId32"/>
                <a:stretch>
                  <a:fillRect/>
                </a:stretch>
              </p:blipFill>
              <p:spPr>
                <a:xfrm>
                  <a:off x="11720175" y="1052355"/>
                  <a:ext cx="2286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F69738AE-D9DC-4453-B799-B526DFF7ACCF}"/>
                    </a:ext>
                  </a:extLst>
                </p14:cNvPr>
                <p14:cNvContentPartPr/>
                <p14:nvPr/>
              </p14:nvContentPartPr>
              <p14:xfrm>
                <a:off x="12073695" y="1114635"/>
                <a:ext cx="198720" cy="106920"/>
              </p14:xfrm>
            </p:contentPart>
          </mc:Choice>
          <mc:Fallback xmlns="">
            <p:pic>
              <p:nvPicPr>
                <p:cNvPr id="21" name="Ink 20">
                  <a:extLst>
                    <a:ext uri="{FF2B5EF4-FFF2-40B4-BE49-F238E27FC236}">
                      <a16:creationId xmlns:a16="http://schemas.microsoft.com/office/drawing/2014/main" id="{F69738AE-D9DC-4453-B799-B526DFF7ACCF}"/>
                    </a:ext>
                  </a:extLst>
                </p:cNvPr>
                <p:cNvPicPr/>
                <p:nvPr/>
              </p:nvPicPr>
              <p:blipFill>
                <a:blip r:embed="rId34"/>
                <a:stretch>
                  <a:fillRect/>
                </a:stretch>
              </p:blipFill>
              <p:spPr>
                <a:xfrm>
                  <a:off x="12055695" y="1096635"/>
                  <a:ext cx="234360" cy="142560"/>
                </a:xfrm>
                <a:prstGeom prst="rect">
                  <a:avLst/>
                </a:prstGeom>
              </p:spPr>
            </p:pic>
          </mc:Fallback>
        </mc:AlternateContent>
      </p:grpSp>
      <p:grpSp>
        <p:nvGrpSpPr>
          <p:cNvPr id="32" name="Group 31">
            <a:extLst>
              <a:ext uri="{FF2B5EF4-FFF2-40B4-BE49-F238E27FC236}">
                <a16:creationId xmlns:a16="http://schemas.microsoft.com/office/drawing/2014/main" id="{26E71A3D-6D17-432E-8C9A-843927567F59}"/>
              </a:ext>
            </a:extLst>
          </p:cNvPr>
          <p:cNvGrpSpPr/>
          <p:nvPr/>
        </p:nvGrpSpPr>
        <p:grpSpPr>
          <a:xfrm>
            <a:off x="10391055" y="1472115"/>
            <a:ext cx="905400" cy="177480"/>
            <a:chOff x="10391055" y="1472115"/>
            <a:chExt cx="905400" cy="177480"/>
          </a:xfrm>
        </p:grpSpPr>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CECBB83C-B510-4F2D-8322-CFA62939EC7B}"/>
                    </a:ext>
                  </a:extLst>
                </p14:cNvPr>
                <p14:cNvContentPartPr/>
                <p14:nvPr/>
              </p14:nvContentPartPr>
              <p14:xfrm>
                <a:off x="10391055" y="1473555"/>
                <a:ext cx="178200" cy="105120"/>
              </p14:xfrm>
            </p:contentPart>
          </mc:Choice>
          <mc:Fallback xmlns="">
            <p:pic>
              <p:nvPicPr>
                <p:cNvPr id="23" name="Ink 22">
                  <a:extLst>
                    <a:ext uri="{FF2B5EF4-FFF2-40B4-BE49-F238E27FC236}">
                      <a16:creationId xmlns:a16="http://schemas.microsoft.com/office/drawing/2014/main" id="{CECBB83C-B510-4F2D-8322-CFA62939EC7B}"/>
                    </a:ext>
                  </a:extLst>
                </p:cNvPr>
                <p:cNvPicPr/>
                <p:nvPr/>
              </p:nvPicPr>
              <p:blipFill>
                <a:blip r:embed="rId36"/>
                <a:stretch>
                  <a:fillRect/>
                </a:stretch>
              </p:blipFill>
              <p:spPr>
                <a:xfrm>
                  <a:off x="10373415" y="1455555"/>
                  <a:ext cx="2138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ABF6A34A-5C64-4990-BC33-433BB2AF2A22}"/>
                    </a:ext>
                  </a:extLst>
                </p14:cNvPr>
                <p14:cNvContentPartPr/>
                <p14:nvPr/>
              </p14:nvContentPartPr>
              <p14:xfrm>
                <a:off x="10675095" y="1472115"/>
                <a:ext cx="50760" cy="162360"/>
              </p14:xfrm>
            </p:contentPart>
          </mc:Choice>
          <mc:Fallback xmlns="">
            <p:pic>
              <p:nvPicPr>
                <p:cNvPr id="24" name="Ink 23">
                  <a:extLst>
                    <a:ext uri="{FF2B5EF4-FFF2-40B4-BE49-F238E27FC236}">
                      <a16:creationId xmlns:a16="http://schemas.microsoft.com/office/drawing/2014/main" id="{ABF6A34A-5C64-4990-BC33-433BB2AF2A22}"/>
                    </a:ext>
                  </a:extLst>
                </p:cNvPr>
                <p:cNvPicPr/>
                <p:nvPr/>
              </p:nvPicPr>
              <p:blipFill>
                <a:blip r:embed="rId38"/>
                <a:stretch>
                  <a:fillRect/>
                </a:stretch>
              </p:blipFill>
              <p:spPr>
                <a:xfrm>
                  <a:off x="10657095" y="1454115"/>
                  <a:ext cx="86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18F380AA-3282-4D61-A459-19C4B7ADCDE6}"/>
                    </a:ext>
                  </a:extLst>
                </p14:cNvPr>
                <p14:cNvContentPartPr/>
                <p14:nvPr/>
              </p14:nvContentPartPr>
              <p14:xfrm>
                <a:off x="10801455" y="1504515"/>
                <a:ext cx="212760" cy="123840"/>
              </p14:xfrm>
            </p:contentPart>
          </mc:Choice>
          <mc:Fallback xmlns="">
            <p:pic>
              <p:nvPicPr>
                <p:cNvPr id="25" name="Ink 24">
                  <a:extLst>
                    <a:ext uri="{FF2B5EF4-FFF2-40B4-BE49-F238E27FC236}">
                      <a16:creationId xmlns:a16="http://schemas.microsoft.com/office/drawing/2014/main" id="{18F380AA-3282-4D61-A459-19C4B7ADCDE6}"/>
                    </a:ext>
                  </a:extLst>
                </p:cNvPr>
                <p:cNvPicPr/>
                <p:nvPr/>
              </p:nvPicPr>
              <p:blipFill>
                <a:blip r:embed="rId40"/>
                <a:stretch>
                  <a:fillRect/>
                </a:stretch>
              </p:blipFill>
              <p:spPr>
                <a:xfrm>
                  <a:off x="10783455" y="1486875"/>
                  <a:ext cx="2484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74578E28-EE43-4B54-B583-BFDC38D9C61F}"/>
                    </a:ext>
                  </a:extLst>
                </p14:cNvPr>
                <p14:cNvContentPartPr/>
                <p14:nvPr/>
              </p14:nvContentPartPr>
              <p14:xfrm>
                <a:off x="11086215" y="1518555"/>
                <a:ext cx="210240" cy="131040"/>
              </p14:xfrm>
            </p:contentPart>
          </mc:Choice>
          <mc:Fallback xmlns="">
            <p:pic>
              <p:nvPicPr>
                <p:cNvPr id="26" name="Ink 25">
                  <a:extLst>
                    <a:ext uri="{FF2B5EF4-FFF2-40B4-BE49-F238E27FC236}">
                      <a16:creationId xmlns:a16="http://schemas.microsoft.com/office/drawing/2014/main" id="{74578E28-EE43-4B54-B583-BFDC38D9C61F}"/>
                    </a:ext>
                  </a:extLst>
                </p:cNvPr>
                <p:cNvPicPr/>
                <p:nvPr/>
              </p:nvPicPr>
              <p:blipFill>
                <a:blip r:embed="rId42"/>
                <a:stretch>
                  <a:fillRect/>
                </a:stretch>
              </p:blipFill>
              <p:spPr>
                <a:xfrm>
                  <a:off x="11068575" y="1500915"/>
                  <a:ext cx="245880" cy="166680"/>
                </a:xfrm>
                <a:prstGeom prst="rect">
                  <a:avLst/>
                </a:prstGeom>
              </p:spPr>
            </p:pic>
          </mc:Fallback>
        </mc:AlternateContent>
      </p:grpSp>
      <p:grpSp>
        <p:nvGrpSpPr>
          <p:cNvPr id="31" name="Group 30">
            <a:extLst>
              <a:ext uri="{FF2B5EF4-FFF2-40B4-BE49-F238E27FC236}">
                <a16:creationId xmlns:a16="http://schemas.microsoft.com/office/drawing/2014/main" id="{741A55DC-9FB4-413F-97E1-34E63E3F47B1}"/>
              </a:ext>
            </a:extLst>
          </p:cNvPr>
          <p:cNvGrpSpPr/>
          <p:nvPr/>
        </p:nvGrpSpPr>
        <p:grpSpPr>
          <a:xfrm>
            <a:off x="11539455" y="1549155"/>
            <a:ext cx="659880" cy="188640"/>
            <a:chOff x="11539455" y="1549155"/>
            <a:chExt cx="659880" cy="188640"/>
          </a:xfrm>
        </p:grpSpPr>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EE7AB046-5992-41EA-83E8-7F49F07B517F}"/>
                    </a:ext>
                  </a:extLst>
                </p14:cNvPr>
                <p14:cNvContentPartPr/>
                <p14:nvPr/>
              </p14:nvContentPartPr>
              <p14:xfrm>
                <a:off x="11539455" y="1596675"/>
                <a:ext cx="342000" cy="23040"/>
              </p14:xfrm>
            </p:contentPart>
          </mc:Choice>
          <mc:Fallback xmlns="">
            <p:pic>
              <p:nvPicPr>
                <p:cNvPr id="27" name="Ink 26">
                  <a:extLst>
                    <a:ext uri="{FF2B5EF4-FFF2-40B4-BE49-F238E27FC236}">
                      <a16:creationId xmlns:a16="http://schemas.microsoft.com/office/drawing/2014/main" id="{EE7AB046-5992-41EA-83E8-7F49F07B517F}"/>
                    </a:ext>
                  </a:extLst>
                </p:cNvPr>
                <p:cNvPicPr/>
                <p:nvPr/>
              </p:nvPicPr>
              <p:blipFill>
                <a:blip r:embed="rId44"/>
                <a:stretch>
                  <a:fillRect/>
                </a:stretch>
              </p:blipFill>
              <p:spPr>
                <a:xfrm>
                  <a:off x="11521455" y="1578675"/>
                  <a:ext cx="3776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3EBF4F39-0CC6-4ADE-9649-8029C5E0C887}"/>
                    </a:ext>
                  </a:extLst>
                </p14:cNvPr>
                <p14:cNvContentPartPr/>
                <p14:nvPr/>
              </p14:nvContentPartPr>
              <p14:xfrm>
                <a:off x="11668695" y="1549155"/>
                <a:ext cx="236160" cy="115920"/>
              </p14:xfrm>
            </p:contentPart>
          </mc:Choice>
          <mc:Fallback xmlns="">
            <p:pic>
              <p:nvPicPr>
                <p:cNvPr id="28" name="Ink 27">
                  <a:extLst>
                    <a:ext uri="{FF2B5EF4-FFF2-40B4-BE49-F238E27FC236}">
                      <a16:creationId xmlns:a16="http://schemas.microsoft.com/office/drawing/2014/main" id="{3EBF4F39-0CC6-4ADE-9649-8029C5E0C887}"/>
                    </a:ext>
                  </a:extLst>
                </p:cNvPr>
                <p:cNvPicPr/>
                <p:nvPr/>
              </p:nvPicPr>
              <p:blipFill>
                <a:blip r:embed="rId46"/>
                <a:stretch>
                  <a:fillRect/>
                </a:stretch>
              </p:blipFill>
              <p:spPr>
                <a:xfrm>
                  <a:off x="11651055" y="1531515"/>
                  <a:ext cx="2718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F88B0B44-7B93-484F-B602-644219E67D2A}"/>
                    </a:ext>
                  </a:extLst>
                </p14:cNvPr>
                <p14:cNvContentPartPr/>
                <p14:nvPr/>
              </p14:nvContentPartPr>
              <p14:xfrm>
                <a:off x="11994135" y="1562115"/>
                <a:ext cx="205200" cy="108360"/>
              </p14:xfrm>
            </p:contentPart>
          </mc:Choice>
          <mc:Fallback xmlns="">
            <p:pic>
              <p:nvPicPr>
                <p:cNvPr id="29" name="Ink 28">
                  <a:extLst>
                    <a:ext uri="{FF2B5EF4-FFF2-40B4-BE49-F238E27FC236}">
                      <a16:creationId xmlns:a16="http://schemas.microsoft.com/office/drawing/2014/main" id="{F88B0B44-7B93-484F-B602-644219E67D2A}"/>
                    </a:ext>
                  </a:extLst>
                </p:cNvPr>
                <p:cNvPicPr/>
                <p:nvPr/>
              </p:nvPicPr>
              <p:blipFill>
                <a:blip r:embed="rId48"/>
                <a:stretch>
                  <a:fillRect/>
                </a:stretch>
              </p:blipFill>
              <p:spPr>
                <a:xfrm>
                  <a:off x="11976495" y="1544475"/>
                  <a:ext cx="240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A52D25EF-13EC-4641-A18A-3DAE15C78AF4}"/>
                    </a:ext>
                  </a:extLst>
                </p14:cNvPr>
                <p14:cNvContentPartPr/>
                <p14:nvPr/>
              </p14:nvContentPartPr>
              <p14:xfrm>
                <a:off x="12028695" y="1588755"/>
                <a:ext cx="127440" cy="149040"/>
              </p14:xfrm>
            </p:contentPart>
          </mc:Choice>
          <mc:Fallback xmlns="">
            <p:pic>
              <p:nvPicPr>
                <p:cNvPr id="30" name="Ink 29">
                  <a:extLst>
                    <a:ext uri="{FF2B5EF4-FFF2-40B4-BE49-F238E27FC236}">
                      <a16:creationId xmlns:a16="http://schemas.microsoft.com/office/drawing/2014/main" id="{A52D25EF-13EC-4641-A18A-3DAE15C78AF4}"/>
                    </a:ext>
                  </a:extLst>
                </p:cNvPr>
                <p:cNvPicPr/>
                <p:nvPr/>
              </p:nvPicPr>
              <p:blipFill>
                <a:blip r:embed="rId50"/>
                <a:stretch>
                  <a:fillRect/>
                </a:stretch>
              </p:blipFill>
              <p:spPr>
                <a:xfrm>
                  <a:off x="12011055" y="1570755"/>
                  <a:ext cx="163080" cy="184680"/>
                </a:xfrm>
                <a:prstGeom prst="rect">
                  <a:avLst/>
                </a:prstGeom>
              </p:spPr>
            </p:pic>
          </mc:Fallback>
        </mc:AlternateContent>
      </p:grpSp>
      <p:grpSp>
        <p:nvGrpSpPr>
          <p:cNvPr id="41" name="Group 40">
            <a:extLst>
              <a:ext uri="{FF2B5EF4-FFF2-40B4-BE49-F238E27FC236}">
                <a16:creationId xmlns:a16="http://schemas.microsoft.com/office/drawing/2014/main" id="{40E42787-7658-48A6-B77A-9DBE163E860C}"/>
              </a:ext>
            </a:extLst>
          </p:cNvPr>
          <p:cNvGrpSpPr/>
          <p:nvPr/>
        </p:nvGrpSpPr>
        <p:grpSpPr>
          <a:xfrm>
            <a:off x="10449375" y="1864875"/>
            <a:ext cx="1711800" cy="249120"/>
            <a:chOff x="10449375" y="1864875"/>
            <a:chExt cx="1711800" cy="249120"/>
          </a:xfrm>
        </p:grpSpPr>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5C57621F-A392-411B-AA2B-D6F9D81731F6}"/>
                    </a:ext>
                  </a:extLst>
                </p14:cNvPr>
                <p14:cNvContentPartPr/>
                <p14:nvPr/>
              </p14:nvContentPartPr>
              <p14:xfrm>
                <a:off x="10449375" y="1864875"/>
                <a:ext cx="40680" cy="142560"/>
              </p14:xfrm>
            </p:contentPart>
          </mc:Choice>
          <mc:Fallback xmlns="">
            <p:pic>
              <p:nvPicPr>
                <p:cNvPr id="33" name="Ink 32">
                  <a:extLst>
                    <a:ext uri="{FF2B5EF4-FFF2-40B4-BE49-F238E27FC236}">
                      <a16:creationId xmlns:a16="http://schemas.microsoft.com/office/drawing/2014/main" id="{5C57621F-A392-411B-AA2B-D6F9D81731F6}"/>
                    </a:ext>
                  </a:extLst>
                </p:cNvPr>
                <p:cNvPicPr/>
                <p:nvPr/>
              </p:nvPicPr>
              <p:blipFill>
                <a:blip r:embed="rId52"/>
                <a:stretch>
                  <a:fillRect/>
                </a:stretch>
              </p:blipFill>
              <p:spPr>
                <a:xfrm>
                  <a:off x="10431735" y="1847235"/>
                  <a:ext cx="763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Ink 33">
                  <a:extLst>
                    <a:ext uri="{FF2B5EF4-FFF2-40B4-BE49-F238E27FC236}">
                      <a16:creationId xmlns:a16="http://schemas.microsoft.com/office/drawing/2014/main" id="{950BFE77-9082-47DA-8DCF-E57330677C4D}"/>
                    </a:ext>
                  </a:extLst>
                </p14:cNvPr>
                <p14:cNvContentPartPr/>
                <p14:nvPr/>
              </p14:nvContentPartPr>
              <p14:xfrm>
                <a:off x="10553775" y="1909875"/>
                <a:ext cx="216720" cy="133560"/>
              </p14:xfrm>
            </p:contentPart>
          </mc:Choice>
          <mc:Fallback xmlns="">
            <p:pic>
              <p:nvPicPr>
                <p:cNvPr id="34" name="Ink 33">
                  <a:extLst>
                    <a:ext uri="{FF2B5EF4-FFF2-40B4-BE49-F238E27FC236}">
                      <a16:creationId xmlns:a16="http://schemas.microsoft.com/office/drawing/2014/main" id="{950BFE77-9082-47DA-8DCF-E57330677C4D}"/>
                    </a:ext>
                  </a:extLst>
                </p:cNvPr>
                <p:cNvPicPr/>
                <p:nvPr/>
              </p:nvPicPr>
              <p:blipFill>
                <a:blip r:embed="rId54"/>
                <a:stretch>
                  <a:fillRect/>
                </a:stretch>
              </p:blipFill>
              <p:spPr>
                <a:xfrm>
                  <a:off x="10536135" y="1891875"/>
                  <a:ext cx="2523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4A1E6B95-B9CD-4BAB-9286-D33C1DE9BA82}"/>
                    </a:ext>
                  </a:extLst>
                </p14:cNvPr>
                <p14:cNvContentPartPr/>
                <p14:nvPr/>
              </p14:nvContentPartPr>
              <p14:xfrm>
                <a:off x="10841055" y="1941915"/>
                <a:ext cx="187920" cy="108360"/>
              </p14:xfrm>
            </p:contentPart>
          </mc:Choice>
          <mc:Fallback xmlns="">
            <p:pic>
              <p:nvPicPr>
                <p:cNvPr id="35" name="Ink 34">
                  <a:extLst>
                    <a:ext uri="{FF2B5EF4-FFF2-40B4-BE49-F238E27FC236}">
                      <a16:creationId xmlns:a16="http://schemas.microsoft.com/office/drawing/2014/main" id="{4A1E6B95-B9CD-4BAB-9286-D33C1DE9BA82}"/>
                    </a:ext>
                  </a:extLst>
                </p:cNvPr>
                <p:cNvPicPr/>
                <p:nvPr/>
              </p:nvPicPr>
              <p:blipFill>
                <a:blip r:embed="rId56"/>
                <a:stretch>
                  <a:fillRect/>
                </a:stretch>
              </p:blipFill>
              <p:spPr>
                <a:xfrm>
                  <a:off x="10823055" y="1923915"/>
                  <a:ext cx="223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76EC91BF-A54E-4F05-B8FA-B7EAF9338F12}"/>
                    </a:ext>
                  </a:extLst>
                </p14:cNvPr>
                <p14:cNvContentPartPr/>
                <p14:nvPr/>
              </p14:nvContentPartPr>
              <p14:xfrm>
                <a:off x="11093415" y="1955235"/>
                <a:ext cx="197280" cy="109080"/>
              </p14:xfrm>
            </p:contentPart>
          </mc:Choice>
          <mc:Fallback xmlns="">
            <p:pic>
              <p:nvPicPr>
                <p:cNvPr id="36" name="Ink 35">
                  <a:extLst>
                    <a:ext uri="{FF2B5EF4-FFF2-40B4-BE49-F238E27FC236}">
                      <a16:creationId xmlns:a16="http://schemas.microsoft.com/office/drawing/2014/main" id="{76EC91BF-A54E-4F05-B8FA-B7EAF9338F12}"/>
                    </a:ext>
                  </a:extLst>
                </p:cNvPr>
                <p:cNvPicPr/>
                <p:nvPr/>
              </p:nvPicPr>
              <p:blipFill>
                <a:blip r:embed="rId58"/>
                <a:stretch>
                  <a:fillRect/>
                </a:stretch>
              </p:blipFill>
              <p:spPr>
                <a:xfrm>
                  <a:off x="11075775" y="1937235"/>
                  <a:ext cx="232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1964397B-65C7-415F-8291-327FC64D29B2}"/>
                    </a:ext>
                  </a:extLst>
                </p14:cNvPr>
                <p14:cNvContentPartPr/>
                <p14:nvPr/>
              </p14:nvContentPartPr>
              <p14:xfrm>
                <a:off x="11476095" y="1999515"/>
                <a:ext cx="386280" cy="18720"/>
              </p14:xfrm>
            </p:contentPart>
          </mc:Choice>
          <mc:Fallback xmlns="">
            <p:pic>
              <p:nvPicPr>
                <p:cNvPr id="38" name="Ink 37">
                  <a:extLst>
                    <a:ext uri="{FF2B5EF4-FFF2-40B4-BE49-F238E27FC236}">
                      <a16:creationId xmlns:a16="http://schemas.microsoft.com/office/drawing/2014/main" id="{1964397B-65C7-415F-8291-327FC64D29B2}"/>
                    </a:ext>
                  </a:extLst>
                </p:cNvPr>
                <p:cNvPicPr/>
                <p:nvPr/>
              </p:nvPicPr>
              <p:blipFill>
                <a:blip r:embed="rId60"/>
                <a:stretch>
                  <a:fillRect/>
                </a:stretch>
              </p:blipFill>
              <p:spPr>
                <a:xfrm>
                  <a:off x="11458455" y="1981515"/>
                  <a:ext cx="4219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EA418846-DB43-436F-ACD4-8D1264B744AE}"/>
                    </a:ext>
                  </a:extLst>
                </p14:cNvPr>
                <p14:cNvContentPartPr/>
                <p14:nvPr/>
              </p14:nvContentPartPr>
              <p14:xfrm>
                <a:off x="11657895" y="1949115"/>
                <a:ext cx="194760" cy="105840"/>
              </p14:xfrm>
            </p:contentPart>
          </mc:Choice>
          <mc:Fallback xmlns="">
            <p:pic>
              <p:nvPicPr>
                <p:cNvPr id="39" name="Ink 38">
                  <a:extLst>
                    <a:ext uri="{FF2B5EF4-FFF2-40B4-BE49-F238E27FC236}">
                      <a16:creationId xmlns:a16="http://schemas.microsoft.com/office/drawing/2014/main" id="{EA418846-DB43-436F-ACD4-8D1264B744AE}"/>
                    </a:ext>
                  </a:extLst>
                </p:cNvPr>
                <p:cNvPicPr/>
                <p:nvPr/>
              </p:nvPicPr>
              <p:blipFill>
                <a:blip r:embed="rId62"/>
                <a:stretch>
                  <a:fillRect/>
                </a:stretch>
              </p:blipFill>
              <p:spPr>
                <a:xfrm>
                  <a:off x="11640255" y="1931475"/>
                  <a:ext cx="2304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BE487BD6-3EB8-4DDC-9933-D8D872EA7ACA}"/>
                    </a:ext>
                  </a:extLst>
                </p14:cNvPr>
                <p14:cNvContentPartPr/>
                <p14:nvPr/>
              </p14:nvContentPartPr>
              <p14:xfrm>
                <a:off x="11960655" y="1964235"/>
                <a:ext cx="200520" cy="149760"/>
              </p14:xfrm>
            </p:contentPart>
          </mc:Choice>
          <mc:Fallback xmlns="">
            <p:pic>
              <p:nvPicPr>
                <p:cNvPr id="40" name="Ink 39">
                  <a:extLst>
                    <a:ext uri="{FF2B5EF4-FFF2-40B4-BE49-F238E27FC236}">
                      <a16:creationId xmlns:a16="http://schemas.microsoft.com/office/drawing/2014/main" id="{BE487BD6-3EB8-4DDC-9933-D8D872EA7ACA}"/>
                    </a:ext>
                  </a:extLst>
                </p:cNvPr>
                <p:cNvPicPr/>
                <p:nvPr/>
              </p:nvPicPr>
              <p:blipFill>
                <a:blip r:embed="rId64"/>
                <a:stretch>
                  <a:fillRect/>
                </a:stretch>
              </p:blipFill>
              <p:spPr>
                <a:xfrm>
                  <a:off x="11943015" y="1946595"/>
                  <a:ext cx="236160" cy="185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2" name="Ink 41">
                <a:extLst>
                  <a:ext uri="{FF2B5EF4-FFF2-40B4-BE49-F238E27FC236}">
                    <a16:creationId xmlns:a16="http://schemas.microsoft.com/office/drawing/2014/main" id="{C65785BD-9204-4956-B896-43D87D56BA57}"/>
                  </a:ext>
                </a:extLst>
              </p14:cNvPr>
              <p14:cNvContentPartPr/>
              <p14:nvPr/>
            </p14:nvContentPartPr>
            <p14:xfrm>
              <a:off x="10834215" y="245595"/>
              <a:ext cx="428760" cy="194760"/>
            </p14:xfrm>
          </p:contentPart>
        </mc:Choice>
        <mc:Fallback xmlns="">
          <p:pic>
            <p:nvPicPr>
              <p:cNvPr id="42" name="Ink 41">
                <a:extLst>
                  <a:ext uri="{FF2B5EF4-FFF2-40B4-BE49-F238E27FC236}">
                    <a16:creationId xmlns:a16="http://schemas.microsoft.com/office/drawing/2014/main" id="{C65785BD-9204-4956-B896-43D87D56BA57}"/>
                  </a:ext>
                </a:extLst>
              </p:cNvPr>
              <p:cNvPicPr/>
              <p:nvPr/>
            </p:nvPicPr>
            <p:blipFill>
              <a:blip r:embed="rId66"/>
              <a:stretch>
                <a:fillRect/>
              </a:stretch>
            </p:blipFill>
            <p:spPr>
              <a:xfrm>
                <a:off x="10816215" y="227955"/>
                <a:ext cx="464400" cy="230400"/>
              </a:xfrm>
              <a:prstGeom prst="rect">
                <a:avLst/>
              </a:prstGeom>
            </p:spPr>
          </p:pic>
        </mc:Fallback>
      </mc:AlternateContent>
      <p:grpSp>
        <p:nvGrpSpPr>
          <p:cNvPr id="47" name="Group 46">
            <a:extLst>
              <a:ext uri="{FF2B5EF4-FFF2-40B4-BE49-F238E27FC236}">
                <a16:creationId xmlns:a16="http://schemas.microsoft.com/office/drawing/2014/main" id="{9713DE0A-C551-4EE6-A071-091573E41DCB}"/>
              </a:ext>
            </a:extLst>
          </p:cNvPr>
          <p:cNvGrpSpPr/>
          <p:nvPr/>
        </p:nvGrpSpPr>
        <p:grpSpPr>
          <a:xfrm>
            <a:off x="11928255" y="231555"/>
            <a:ext cx="554760" cy="279360"/>
            <a:chOff x="11928255" y="231555"/>
            <a:chExt cx="554760" cy="279360"/>
          </a:xfrm>
        </p:grpSpPr>
        <mc:AlternateContent xmlns:mc="http://schemas.openxmlformats.org/markup-compatibility/2006" xmlns:p14="http://schemas.microsoft.com/office/powerpoint/2010/main">
          <mc:Choice Requires="p14">
            <p:contentPart p14:bwMode="auto" r:id="rId67">
              <p14:nvContentPartPr>
                <p14:cNvPr id="43" name="Ink 42">
                  <a:extLst>
                    <a:ext uri="{FF2B5EF4-FFF2-40B4-BE49-F238E27FC236}">
                      <a16:creationId xmlns:a16="http://schemas.microsoft.com/office/drawing/2014/main" id="{48DB8D3E-D93C-432E-8E36-1D9C630012C1}"/>
                    </a:ext>
                  </a:extLst>
                </p14:cNvPr>
                <p14:cNvContentPartPr/>
                <p14:nvPr/>
              </p14:nvContentPartPr>
              <p14:xfrm>
                <a:off x="11928255" y="231555"/>
                <a:ext cx="115560" cy="168840"/>
              </p14:xfrm>
            </p:contentPart>
          </mc:Choice>
          <mc:Fallback xmlns="">
            <p:pic>
              <p:nvPicPr>
                <p:cNvPr id="43" name="Ink 42">
                  <a:extLst>
                    <a:ext uri="{FF2B5EF4-FFF2-40B4-BE49-F238E27FC236}">
                      <a16:creationId xmlns:a16="http://schemas.microsoft.com/office/drawing/2014/main" id="{48DB8D3E-D93C-432E-8E36-1D9C630012C1}"/>
                    </a:ext>
                  </a:extLst>
                </p:cNvPr>
                <p:cNvPicPr/>
                <p:nvPr/>
              </p:nvPicPr>
              <p:blipFill>
                <a:blip r:embed="rId68"/>
                <a:stretch>
                  <a:fillRect/>
                </a:stretch>
              </p:blipFill>
              <p:spPr>
                <a:xfrm>
                  <a:off x="11910255" y="213915"/>
                  <a:ext cx="1512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Ink 43">
                  <a:extLst>
                    <a:ext uri="{FF2B5EF4-FFF2-40B4-BE49-F238E27FC236}">
                      <a16:creationId xmlns:a16="http://schemas.microsoft.com/office/drawing/2014/main" id="{A2138E92-77FA-48C9-BF92-066BE998B539}"/>
                    </a:ext>
                  </a:extLst>
                </p14:cNvPr>
                <p14:cNvContentPartPr/>
                <p14:nvPr/>
              </p14:nvContentPartPr>
              <p14:xfrm>
                <a:off x="12021855" y="256035"/>
                <a:ext cx="115920" cy="178560"/>
              </p14:xfrm>
            </p:contentPart>
          </mc:Choice>
          <mc:Fallback xmlns="">
            <p:pic>
              <p:nvPicPr>
                <p:cNvPr id="44" name="Ink 43">
                  <a:extLst>
                    <a:ext uri="{FF2B5EF4-FFF2-40B4-BE49-F238E27FC236}">
                      <a16:creationId xmlns:a16="http://schemas.microsoft.com/office/drawing/2014/main" id="{A2138E92-77FA-48C9-BF92-066BE998B539}"/>
                    </a:ext>
                  </a:extLst>
                </p:cNvPr>
                <p:cNvPicPr/>
                <p:nvPr/>
              </p:nvPicPr>
              <p:blipFill>
                <a:blip r:embed="rId70"/>
                <a:stretch>
                  <a:fillRect/>
                </a:stretch>
              </p:blipFill>
              <p:spPr>
                <a:xfrm>
                  <a:off x="12004215" y="238035"/>
                  <a:ext cx="1515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Ink 44">
                  <a:extLst>
                    <a:ext uri="{FF2B5EF4-FFF2-40B4-BE49-F238E27FC236}">
                      <a16:creationId xmlns:a16="http://schemas.microsoft.com/office/drawing/2014/main" id="{7599A848-0D53-4F03-BC1B-AF144E969C20}"/>
                    </a:ext>
                  </a:extLst>
                </p14:cNvPr>
                <p14:cNvContentPartPr/>
                <p14:nvPr/>
              </p14:nvContentPartPr>
              <p14:xfrm>
                <a:off x="11937255" y="375915"/>
                <a:ext cx="152280" cy="5400"/>
              </p14:xfrm>
            </p:contentPart>
          </mc:Choice>
          <mc:Fallback xmlns="">
            <p:pic>
              <p:nvPicPr>
                <p:cNvPr id="45" name="Ink 44">
                  <a:extLst>
                    <a:ext uri="{FF2B5EF4-FFF2-40B4-BE49-F238E27FC236}">
                      <a16:creationId xmlns:a16="http://schemas.microsoft.com/office/drawing/2014/main" id="{7599A848-0D53-4F03-BC1B-AF144E969C20}"/>
                    </a:ext>
                  </a:extLst>
                </p:cNvPr>
                <p:cNvPicPr/>
                <p:nvPr/>
              </p:nvPicPr>
              <p:blipFill>
                <a:blip r:embed="rId72"/>
                <a:stretch>
                  <a:fillRect/>
                </a:stretch>
              </p:blipFill>
              <p:spPr>
                <a:xfrm>
                  <a:off x="11919255" y="358275"/>
                  <a:ext cx="1879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Ink 45">
                  <a:extLst>
                    <a:ext uri="{FF2B5EF4-FFF2-40B4-BE49-F238E27FC236}">
                      <a16:creationId xmlns:a16="http://schemas.microsoft.com/office/drawing/2014/main" id="{52CA5332-BCD5-4FC0-BC4C-B05EFE87A658}"/>
                    </a:ext>
                  </a:extLst>
                </p14:cNvPr>
                <p14:cNvContentPartPr/>
                <p14:nvPr/>
              </p14:nvContentPartPr>
              <p14:xfrm>
                <a:off x="12126615" y="354315"/>
                <a:ext cx="356400" cy="156600"/>
              </p14:xfrm>
            </p:contentPart>
          </mc:Choice>
          <mc:Fallback xmlns="">
            <p:pic>
              <p:nvPicPr>
                <p:cNvPr id="46" name="Ink 45">
                  <a:extLst>
                    <a:ext uri="{FF2B5EF4-FFF2-40B4-BE49-F238E27FC236}">
                      <a16:creationId xmlns:a16="http://schemas.microsoft.com/office/drawing/2014/main" id="{52CA5332-BCD5-4FC0-BC4C-B05EFE87A658}"/>
                    </a:ext>
                  </a:extLst>
                </p:cNvPr>
                <p:cNvPicPr/>
                <p:nvPr/>
              </p:nvPicPr>
              <p:blipFill>
                <a:blip r:embed="rId74"/>
                <a:stretch>
                  <a:fillRect/>
                </a:stretch>
              </p:blipFill>
              <p:spPr>
                <a:xfrm>
                  <a:off x="12108615" y="336315"/>
                  <a:ext cx="392040" cy="192240"/>
                </a:xfrm>
                <a:prstGeom prst="rect">
                  <a:avLst/>
                </a:prstGeom>
              </p:spPr>
            </p:pic>
          </mc:Fallback>
        </mc:AlternateContent>
      </p:grpSp>
    </p:spTree>
    <p:extLst>
      <p:ext uri="{BB962C8B-B14F-4D97-AF65-F5344CB8AC3E}">
        <p14:creationId xmlns:p14="http://schemas.microsoft.com/office/powerpoint/2010/main" val="1980853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1026" y="1914526"/>
            <a:ext cx="4991100" cy="466724"/>
          </a:xfrm>
        </p:spPr>
        <p:txBody>
          <a:bodyPr>
            <a:normAutofit fontScale="90000"/>
          </a:bodyPr>
          <a:lstStyle/>
          <a:p>
            <a:br>
              <a:rPr lang="en-US" sz="3600" dirty="0"/>
            </a:br>
            <a:r>
              <a:rPr lang="en-US" sz="3100" dirty="0"/>
              <a:t>ADD r3,r2,r1, LSL #3</a:t>
            </a:r>
            <a:endParaRPr lang="en-IN" sz="3100" dirty="0"/>
          </a:p>
        </p:txBody>
      </p:sp>
      <p:sp>
        <p:nvSpPr>
          <p:cNvPr id="7" name="TextBox 6">
            <a:extLst>
              <a:ext uri="{FF2B5EF4-FFF2-40B4-BE49-F238E27FC236}">
                <a16:creationId xmlns:a16="http://schemas.microsoft.com/office/drawing/2014/main" id="{BEC73871-7CB2-4AA7-BDCD-806C483DE36E}"/>
              </a:ext>
            </a:extLst>
          </p:cNvPr>
          <p:cNvSpPr txBox="1"/>
          <p:nvPr/>
        </p:nvSpPr>
        <p:spPr>
          <a:xfrm>
            <a:off x="3829050" y="3072348"/>
            <a:ext cx="8324850" cy="3416320"/>
          </a:xfrm>
          <a:prstGeom prst="rect">
            <a:avLst/>
          </a:prstGeom>
          <a:noFill/>
        </p:spPr>
        <p:txBody>
          <a:bodyPr wrap="square">
            <a:spAutoFit/>
          </a:bodyPr>
          <a:lstStyle/>
          <a:p>
            <a:pPr marL="457200" indent="-457200" eaLnBrk="1" hangingPunct="1">
              <a:buFont typeface="Arial" panose="020B0604020202020204" pitchFamily="34" charset="0"/>
              <a:buChar char="•"/>
            </a:pPr>
            <a:r>
              <a:rPr lang="en-US" sz="2400" dirty="0"/>
              <a:t>Single instruction.</a:t>
            </a:r>
          </a:p>
          <a:p>
            <a:pPr marL="457200" indent="-457200" eaLnBrk="1" hangingPunct="1">
              <a:buFont typeface="Arial" panose="020B0604020202020204" pitchFamily="34" charset="0"/>
              <a:buChar char="•"/>
            </a:pPr>
            <a:r>
              <a:rPr lang="en-US" sz="2400" dirty="0"/>
              <a:t>Second reg operand subjected to shift.</a:t>
            </a:r>
          </a:p>
          <a:p>
            <a:pPr marL="457200" indent="-457200" eaLnBrk="1" hangingPunct="1">
              <a:buFont typeface="Arial" panose="020B0604020202020204" pitchFamily="34" charset="0"/>
              <a:buChar char="•"/>
            </a:pPr>
            <a:r>
              <a:rPr lang="en-US" sz="2400" dirty="0"/>
              <a:t>LSL : Logical Shift Left.</a:t>
            </a:r>
          </a:p>
          <a:p>
            <a:pPr marL="457200" indent="-457200" eaLnBrk="1" hangingPunct="1">
              <a:buFont typeface="Arial" panose="020B0604020202020204" pitchFamily="34" charset="0"/>
              <a:buChar char="•"/>
            </a:pPr>
            <a:r>
              <a:rPr lang="en-US" sz="2400" dirty="0"/>
              <a:t>Various shift &amp; rotate operations:</a:t>
            </a:r>
          </a:p>
          <a:p>
            <a:pPr marL="914400" lvl="1" indent="-457200" eaLnBrk="1" hangingPunct="1">
              <a:buFont typeface="Wingdings" panose="05000000000000000000" pitchFamily="2" charset="2"/>
              <a:buChar char="Ø"/>
            </a:pPr>
            <a:r>
              <a:rPr lang="en-US" sz="2000" dirty="0"/>
              <a:t>Logical Shift Left (LSL), </a:t>
            </a:r>
          </a:p>
          <a:p>
            <a:pPr marL="914400" lvl="1" indent="-457200" eaLnBrk="1" hangingPunct="1">
              <a:buFont typeface="Wingdings" panose="05000000000000000000" pitchFamily="2" charset="2"/>
              <a:buChar char="Ø"/>
            </a:pPr>
            <a:r>
              <a:rPr lang="en-US" sz="2000" dirty="0"/>
              <a:t>Logical Shift Right (LSR), </a:t>
            </a:r>
          </a:p>
          <a:p>
            <a:pPr marL="914400" lvl="1" indent="-457200" eaLnBrk="1" hangingPunct="1">
              <a:buFont typeface="Wingdings" panose="05000000000000000000" pitchFamily="2" charset="2"/>
              <a:buChar char="Ø"/>
            </a:pPr>
            <a:r>
              <a:rPr lang="en-US" sz="2000" dirty="0"/>
              <a:t> Arithmetic Shift Left (ASL),</a:t>
            </a:r>
          </a:p>
          <a:p>
            <a:pPr marL="914400" lvl="1" indent="-457200" eaLnBrk="1" hangingPunct="1">
              <a:buFont typeface="Wingdings" panose="05000000000000000000" pitchFamily="2" charset="2"/>
              <a:buChar char="Ø"/>
            </a:pPr>
            <a:r>
              <a:rPr lang="en-US" sz="2000" dirty="0"/>
              <a:t>Arithmetic Shift Right (ASR), </a:t>
            </a:r>
          </a:p>
          <a:p>
            <a:pPr marL="914400" lvl="1" indent="-457200" eaLnBrk="1" hangingPunct="1">
              <a:buFont typeface="Wingdings" panose="05000000000000000000" pitchFamily="2" charset="2"/>
              <a:buChar char="Ø"/>
            </a:pPr>
            <a:r>
              <a:rPr lang="en-US" sz="2000" dirty="0"/>
              <a:t>Rotate Right (ROR), </a:t>
            </a:r>
          </a:p>
          <a:p>
            <a:pPr marL="914400" lvl="1" indent="-457200" eaLnBrk="1" hangingPunct="1">
              <a:buFont typeface="Wingdings" panose="05000000000000000000" pitchFamily="2" charset="2"/>
              <a:buChar char="Ø"/>
            </a:pPr>
            <a:r>
              <a:rPr lang="en-US" sz="2000" dirty="0"/>
              <a:t>Rotate Right Extended (RRX)</a:t>
            </a:r>
          </a:p>
        </p:txBody>
      </p:sp>
      <p:sp>
        <p:nvSpPr>
          <p:cNvPr id="4" name="Title 1">
            <a:extLst>
              <a:ext uri="{FF2B5EF4-FFF2-40B4-BE49-F238E27FC236}">
                <a16:creationId xmlns:a16="http://schemas.microsoft.com/office/drawing/2014/main" id="{B45C18D6-6D66-4DFB-BF08-52E8F1EA65E0}"/>
              </a:ext>
            </a:extLst>
          </p:cNvPr>
          <p:cNvSpPr txBox="1">
            <a:spLocks/>
          </p:cNvSpPr>
          <p:nvPr/>
        </p:nvSpPr>
        <p:spPr>
          <a:xfrm>
            <a:off x="3829050" y="663595"/>
            <a:ext cx="8201026" cy="1560716"/>
          </a:xfrm>
          <a:prstGeom prst="rect">
            <a:avLst/>
          </a:prstGeom>
        </p:spPr>
        <p:txBody>
          <a:bodyPr vert="horz" lIns="91440" tIns="45720" rIns="91440" bIns="45720" rtlCol="0" anchor="t">
            <a:normAutofit/>
          </a:bodyPr>
          <a:lst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a:lstStyle>
          <a:p>
            <a:br>
              <a:rPr lang="en-US" dirty="0"/>
            </a:br>
            <a:r>
              <a:rPr lang="en-US" dirty="0"/>
              <a:t>Shifted Register Operands</a:t>
            </a:r>
            <a:endParaRPr lang="en-IN" dirty="0"/>
          </a:p>
        </p:txBody>
      </p:sp>
    </p:spTree>
    <p:extLst>
      <p:ext uri="{BB962C8B-B14F-4D97-AF65-F5344CB8AC3E}">
        <p14:creationId xmlns:p14="http://schemas.microsoft.com/office/powerpoint/2010/main" val="1813649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0A283C-0FCF-47A3-B88E-93A728E5A62F}"/>
              </a:ext>
            </a:extLst>
          </p:cNvPr>
          <p:cNvPicPr>
            <a:picLocks noChangeAspect="1"/>
          </p:cNvPicPr>
          <p:nvPr/>
        </p:nvPicPr>
        <p:blipFill>
          <a:blip r:embed="rId2"/>
          <a:stretch>
            <a:fillRect/>
          </a:stretch>
        </p:blipFill>
        <p:spPr>
          <a:xfrm>
            <a:off x="1905000" y="791776"/>
            <a:ext cx="10048875" cy="5274447"/>
          </a:xfrm>
          <a:prstGeom prst="rect">
            <a:avLst/>
          </a:prstGeom>
        </p:spPr>
      </p:pic>
    </p:spTree>
    <p:extLst>
      <p:ext uri="{BB962C8B-B14F-4D97-AF65-F5344CB8AC3E}">
        <p14:creationId xmlns:p14="http://schemas.microsoft.com/office/powerpoint/2010/main" val="3472788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sz="4400" dirty="0">
                <a:latin typeface="Times New Roman" pitchFamily="18" charset="0"/>
              </a:rPr>
            </a:br>
            <a:r>
              <a:rPr lang="en-IN" sz="4400" dirty="0">
                <a:latin typeface="Times New Roman" pitchFamily="18" charset="0"/>
              </a:rPr>
              <a:t>With Barrel shifter</a:t>
            </a:r>
          </a:p>
        </p:txBody>
      </p:sp>
      <p:sp>
        <p:nvSpPr>
          <p:cNvPr id="3" name="Content Placeholder 2"/>
          <p:cNvSpPr>
            <a:spLocks noGrp="1"/>
          </p:cNvSpPr>
          <p:nvPr>
            <p:ph idx="1"/>
          </p:nvPr>
        </p:nvSpPr>
        <p:spPr>
          <a:xfrm>
            <a:off x="3976688" y="2292882"/>
            <a:ext cx="7900987" cy="1704975"/>
          </a:xfrm>
        </p:spPr>
        <p:txBody>
          <a:bodyPr>
            <a:normAutofit/>
          </a:bodyPr>
          <a:lstStyle/>
          <a:p>
            <a:pPr>
              <a:buFont typeface="Wingdings" pitchFamily="2" charset="2"/>
              <a:buChar char="Ø"/>
            </a:pPr>
            <a:r>
              <a:rPr lang="en-IN" sz="1800" dirty="0">
                <a:latin typeface="Times New Roman" panose="02020603050405020304" pitchFamily="18" charset="0"/>
                <a:cs typeface="Times New Roman" panose="02020603050405020304" pitchFamily="18" charset="0"/>
              </a:rPr>
              <a:t>Use of Barrel shifter with arithmetic and logical instructions increases the set of possible available operations.</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Useful for fast multiplication and dealing with lists, table and other complex data structure.</a:t>
            </a:r>
            <a:endParaRPr lang="en-IN" dirty="0">
              <a:latin typeface="Times New Roman" panose="02020603050405020304" pitchFamily="18" charset="0"/>
              <a:cs typeface="Times New Roman" panose="02020603050405020304" pitchFamily="18" charset="0"/>
            </a:endParaRPr>
          </a:p>
          <a:p>
            <a:pPr>
              <a:buFont typeface="Wingdings" pitchFamily="2" charset="2"/>
              <a:buChar char="Ø"/>
            </a:pPr>
            <a:endParaRPr lang="en-IN" sz="2400" dirty="0">
              <a:latin typeface="Times New Roman" pitchFamily="18" charset="0"/>
            </a:endParaRPr>
          </a:p>
          <a:p>
            <a:endParaRPr lang="en-IN" sz="2400" dirty="0"/>
          </a:p>
        </p:txBody>
      </p:sp>
      <p:pic>
        <p:nvPicPr>
          <p:cNvPr id="4" name="Picture 3">
            <a:extLst>
              <a:ext uri="{FF2B5EF4-FFF2-40B4-BE49-F238E27FC236}">
                <a16:creationId xmlns:a16="http://schemas.microsoft.com/office/drawing/2014/main" id="{844FC53F-F019-4B09-BF1E-740C968B7582}"/>
              </a:ext>
            </a:extLst>
          </p:cNvPr>
          <p:cNvPicPr>
            <a:picLocks noChangeAspect="1"/>
          </p:cNvPicPr>
          <p:nvPr/>
        </p:nvPicPr>
        <p:blipFill>
          <a:blip r:embed="rId2"/>
          <a:stretch>
            <a:fillRect/>
          </a:stretch>
        </p:blipFill>
        <p:spPr>
          <a:xfrm>
            <a:off x="284435" y="2600326"/>
            <a:ext cx="3692253" cy="3911930"/>
          </a:xfrm>
          <a:prstGeom prst="rect">
            <a:avLst/>
          </a:prstGeom>
        </p:spPr>
      </p:pic>
      <p:pic>
        <p:nvPicPr>
          <p:cNvPr id="6" name="Picture 5">
            <a:extLst>
              <a:ext uri="{FF2B5EF4-FFF2-40B4-BE49-F238E27FC236}">
                <a16:creationId xmlns:a16="http://schemas.microsoft.com/office/drawing/2014/main" id="{B3D7E9B4-BAFC-4172-AA98-0C9355A4101F}"/>
              </a:ext>
            </a:extLst>
          </p:cNvPr>
          <p:cNvPicPr>
            <a:picLocks noChangeAspect="1"/>
          </p:cNvPicPr>
          <p:nvPr/>
        </p:nvPicPr>
        <p:blipFill>
          <a:blip r:embed="rId3"/>
          <a:stretch>
            <a:fillRect/>
          </a:stretch>
        </p:blipFill>
        <p:spPr>
          <a:xfrm>
            <a:off x="4572000" y="3800474"/>
            <a:ext cx="6981882" cy="2711781"/>
          </a:xfrm>
          <a:prstGeom prst="rect">
            <a:avLst/>
          </a:prstGeom>
        </p:spPr>
      </p:pic>
    </p:spTree>
    <p:extLst>
      <p:ext uri="{BB962C8B-B14F-4D97-AF65-F5344CB8AC3E}">
        <p14:creationId xmlns:p14="http://schemas.microsoft.com/office/powerpoint/2010/main" val="2462031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9DA51B-CB51-4F04-8265-E2512804448C}"/>
              </a:ext>
            </a:extLst>
          </p:cNvPr>
          <p:cNvPicPr>
            <a:picLocks noChangeAspect="1"/>
          </p:cNvPicPr>
          <p:nvPr/>
        </p:nvPicPr>
        <p:blipFill>
          <a:blip r:embed="rId2"/>
          <a:stretch>
            <a:fillRect/>
          </a:stretch>
        </p:blipFill>
        <p:spPr>
          <a:xfrm>
            <a:off x="2552700" y="676274"/>
            <a:ext cx="9484363" cy="5915025"/>
          </a:xfrm>
          <a:prstGeom prst="rect">
            <a:avLst/>
          </a:prstGeom>
        </p:spPr>
      </p:pic>
    </p:spTree>
    <p:extLst>
      <p:ext uri="{BB962C8B-B14F-4D97-AF65-F5344CB8AC3E}">
        <p14:creationId xmlns:p14="http://schemas.microsoft.com/office/powerpoint/2010/main" val="1662159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6B40E8CC-9D3D-4DB3-934C-337596060B7F}"/>
              </a:ext>
            </a:extLst>
          </p:cNvPr>
          <p:cNvPicPr>
            <a:picLocks noChangeAspect="1" noChangeArrowheads="1"/>
          </p:cNvPicPr>
          <p:nvPr/>
        </p:nvPicPr>
        <p:blipFill>
          <a:blip r:embed="rId2" cstate="print"/>
          <a:srcRect/>
          <a:stretch>
            <a:fillRect/>
          </a:stretch>
        </p:blipFill>
        <p:spPr bwMode="auto">
          <a:xfrm>
            <a:off x="2881801" y="101600"/>
            <a:ext cx="8967299" cy="6546850"/>
          </a:xfrm>
          <a:prstGeom prst="rect">
            <a:avLst/>
          </a:prstGeom>
          <a:noFill/>
          <a:ln w="38100">
            <a:noFill/>
            <a:miter lim="800000"/>
            <a:headEnd/>
            <a:tailEnd/>
          </a:ln>
        </p:spPr>
      </p:pic>
    </p:spTree>
    <p:extLst>
      <p:ext uri="{BB962C8B-B14F-4D97-AF65-F5344CB8AC3E}">
        <p14:creationId xmlns:p14="http://schemas.microsoft.com/office/powerpoint/2010/main" val="1275907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IN" dirty="0"/>
              <a:t>ARM Instruction Set</a:t>
            </a:r>
          </a:p>
        </p:txBody>
      </p:sp>
      <p:sp>
        <p:nvSpPr>
          <p:cNvPr id="3" name="Content Placeholder 2"/>
          <p:cNvSpPr>
            <a:spLocks noGrp="1"/>
          </p:cNvSpPr>
          <p:nvPr>
            <p:ph idx="1"/>
          </p:nvPr>
        </p:nvSpPr>
        <p:spPr>
          <a:xfrm>
            <a:off x="3571875" y="2438400"/>
            <a:ext cx="8132396" cy="3651504"/>
          </a:xfrm>
        </p:spPr>
        <p:txBody>
          <a:bodyPr>
            <a:normAutofit fontScale="62500" lnSpcReduction="20000"/>
          </a:bodyPr>
          <a:lstStyle/>
          <a:p>
            <a:r>
              <a:rPr lang="en-IN" sz="2900" dirty="0">
                <a:latin typeface="Times New Roman" pitchFamily="18" charset="0"/>
              </a:rPr>
              <a:t>Instructions process data held in registers and access memory with load and store instructions.</a:t>
            </a:r>
          </a:p>
          <a:p>
            <a:endParaRPr lang="en-IN" sz="2900" dirty="0">
              <a:latin typeface="Times New Roman" pitchFamily="18" charset="0"/>
            </a:endParaRPr>
          </a:p>
          <a:p>
            <a:r>
              <a:rPr lang="en-IN" sz="2900" dirty="0">
                <a:latin typeface="Times New Roman" pitchFamily="18" charset="0"/>
              </a:rPr>
              <a:t>Classification of instructions</a:t>
            </a:r>
          </a:p>
          <a:p>
            <a:endParaRPr lang="en-IN" sz="2400" u="sng" dirty="0">
              <a:latin typeface="Times New Roman" pitchFamily="18" charset="0"/>
            </a:endParaRPr>
          </a:p>
          <a:p>
            <a:pPr>
              <a:buFont typeface="Wingdings" pitchFamily="2" charset="2"/>
              <a:buChar char="v"/>
            </a:pPr>
            <a:r>
              <a:rPr lang="en-IN" sz="2900" dirty="0">
                <a:latin typeface="Times New Roman" pitchFamily="18" charset="0"/>
              </a:rPr>
              <a:t>Data processing instructions</a:t>
            </a:r>
          </a:p>
          <a:p>
            <a:pPr>
              <a:buFont typeface="Wingdings" pitchFamily="2" charset="2"/>
              <a:buChar char="v"/>
            </a:pPr>
            <a:r>
              <a:rPr lang="en-IN" sz="2900" dirty="0">
                <a:latin typeface="Times New Roman" pitchFamily="18" charset="0"/>
              </a:rPr>
              <a:t>Data Transfer Instructions - Load-Store instructions</a:t>
            </a:r>
          </a:p>
          <a:p>
            <a:pPr>
              <a:buFont typeface="Wingdings" pitchFamily="2" charset="2"/>
              <a:buChar char="v"/>
            </a:pPr>
            <a:r>
              <a:rPr lang="en-IN" sz="2900" dirty="0">
                <a:latin typeface="Times New Roman" pitchFamily="18" charset="0"/>
              </a:rPr>
              <a:t>Control flow instructions – Conditional &amp; Branching instructions</a:t>
            </a:r>
          </a:p>
          <a:p>
            <a:pPr>
              <a:buFont typeface="Wingdings" pitchFamily="2" charset="2"/>
              <a:buChar char="v"/>
            </a:pPr>
            <a:r>
              <a:rPr lang="en-IN" sz="2900" dirty="0">
                <a:latin typeface="Times New Roman" pitchFamily="18" charset="0"/>
              </a:rPr>
              <a:t>S/W interrupt instructions</a:t>
            </a:r>
          </a:p>
          <a:p>
            <a:pPr>
              <a:buFont typeface="Wingdings" pitchFamily="2" charset="2"/>
              <a:buChar char="v"/>
            </a:pPr>
            <a:r>
              <a:rPr lang="en-IN" sz="2900" dirty="0">
                <a:latin typeface="Times New Roman" pitchFamily="18" charset="0"/>
              </a:rPr>
              <a:t>Program status register instructions</a:t>
            </a:r>
          </a:p>
          <a:p>
            <a:endParaRPr lang="en-IN" dirty="0"/>
          </a:p>
        </p:txBody>
      </p:sp>
    </p:spTree>
    <p:extLst>
      <p:ext uri="{BB962C8B-B14F-4D97-AF65-F5344CB8AC3E}">
        <p14:creationId xmlns:p14="http://schemas.microsoft.com/office/powerpoint/2010/main" val="3957618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2829" y="787420"/>
            <a:ext cx="8770571" cy="1560716"/>
          </a:xfrm>
        </p:spPr>
        <p:txBody>
          <a:bodyPr/>
          <a:lstStyle/>
          <a:p>
            <a:br>
              <a:rPr lang="en-IN" sz="4400" dirty="0">
                <a:latin typeface="Traditional Arabic" pitchFamily="2" charset="-78"/>
                <a:cs typeface="Traditional Arabic" pitchFamily="2" charset="-78"/>
              </a:rPr>
            </a:br>
            <a:r>
              <a:rPr lang="en-IN" sz="4400" dirty="0">
                <a:latin typeface="Traditional Arabic" pitchFamily="2" charset="-78"/>
                <a:cs typeface="Traditional Arabic" pitchFamily="2" charset="-78"/>
              </a:rPr>
              <a:t>Multiply instructions</a:t>
            </a:r>
          </a:p>
        </p:txBody>
      </p:sp>
      <p:sp>
        <p:nvSpPr>
          <p:cNvPr id="3" name="Content Placeholder 2"/>
          <p:cNvSpPr>
            <a:spLocks noGrp="1"/>
          </p:cNvSpPr>
          <p:nvPr>
            <p:ph idx="1"/>
          </p:nvPr>
        </p:nvSpPr>
        <p:spPr>
          <a:xfrm>
            <a:off x="3400426" y="2266949"/>
            <a:ext cx="8562974" cy="4238625"/>
          </a:xfrm>
        </p:spPr>
        <p:txBody>
          <a:bodyPr>
            <a:normAutofit fontScale="92500" lnSpcReduction="10000"/>
          </a:bodyPr>
          <a:lstStyle/>
          <a:p>
            <a:pPr>
              <a:buFont typeface="Wingdings" pitchFamily="2" charset="2"/>
              <a:buChar char="Ø"/>
            </a:pPr>
            <a:r>
              <a:rPr lang="en-IN" dirty="0">
                <a:latin typeface="Times New Roman" panose="02020603050405020304" pitchFamily="18" charset="0"/>
                <a:cs typeface="Times New Roman" panose="02020603050405020304" pitchFamily="18" charset="0"/>
              </a:rPr>
              <a:t>Multiply contents of a pair of registers</a:t>
            </a:r>
          </a:p>
          <a:p>
            <a:pPr marL="800100" lvl="1"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Multiplication by immediate constants not supported.</a:t>
            </a:r>
          </a:p>
          <a:p>
            <a:pPr marL="0" indent="0">
              <a:buNone/>
            </a:pPr>
            <a:r>
              <a:rPr lang="en-IN"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 long multiply generates 64 bit result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Examples:</a:t>
            </a:r>
          </a:p>
          <a:p>
            <a:r>
              <a:rPr lang="en-IN" dirty="0">
                <a:latin typeface="Times New Roman" panose="02020603050405020304" pitchFamily="18" charset="0"/>
                <a:cs typeface="Times New Roman" panose="02020603050405020304" pitchFamily="18" charset="0"/>
                <a:sym typeface="Wingdings" pitchFamily="2" charset="2"/>
              </a:rPr>
              <a: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mul</a:t>
            </a:r>
            <a:r>
              <a:rPr lang="en-IN" dirty="0">
                <a:latin typeface="Times New Roman" panose="02020603050405020304" pitchFamily="18" charset="0"/>
                <a:cs typeface="Times New Roman" panose="02020603050405020304" pitchFamily="18" charset="0"/>
              </a:rPr>
              <a:t> r0,r1,r2</a:t>
            </a:r>
          </a:p>
          <a:p>
            <a:r>
              <a:rPr lang="en-IN"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Contents of r1 and r2 multiplied and the result is put in r0.</a:t>
            </a:r>
          </a:p>
          <a:p>
            <a:endParaRPr lang="en-IN" sz="1800"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Wingdings" pitchFamily="2" charset="2"/>
              </a:rPr>
              <a:t></a:t>
            </a:r>
            <a:r>
              <a:rPr lang="en-IN" dirty="0" err="1">
                <a:latin typeface="Times New Roman" panose="02020603050405020304" pitchFamily="18" charset="0"/>
                <a:cs typeface="Times New Roman" panose="02020603050405020304" pitchFamily="18" charset="0"/>
              </a:rPr>
              <a:t>umull</a:t>
            </a:r>
            <a:r>
              <a:rPr lang="en-IN" dirty="0">
                <a:latin typeface="Times New Roman" panose="02020603050405020304" pitchFamily="18" charset="0"/>
                <a:cs typeface="Times New Roman" panose="02020603050405020304" pitchFamily="18" charset="0"/>
              </a:rPr>
              <a:t> r0,r1,r2,r3       ; </a:t>
            </a:r>
            <a:r>
              <a:rPr lang="en-IN" i="1" dirty="0">
                <a:latin typeface="Times New Roman" panose="02020603050405020304" pitchFamily="18" charset="0"/>
                <a:cs typeface="Times New Roman" panose="02020603050405020304" pitchFamily="18" charset="0"/>
              </a:rPr>
              <a:t>unsigned multiply long</a:t>
            </a:r>
          </a:p>
          <a:p>
            <a:r>
              <a:rPr lang="en-IN" sz="1800" dirty="0">
                <a:latin typeface="Times New Roman" panose="02020603050405020304" pitchFamily="18" charset="0"/>
                <a:cs typeface="Times New Roman" panose="02020603050405020304" pitchFamily="18" charset="0"/>
              </a:rPr>
              <a:t>Unsigned multiplication with result stored in r0 and r1.</a:t>
            </a:r>
          </a:p>
          <a:p>
            <a:r>
              <a:rPr lang="en-IN" sz="1800" dirty="0">
                <a:latin typeface="Times New Roman" panose="02020603050405020304" pitchFamily="18" charset="0"/>
                <a:cs typeface="Times New Roman" panose="02020603050405020304" pitchFamily="18" charset="0"/>
              </a:rPr>
              <a:t>Number of cycles taken for execution of multiplication instruction depends upon processor implementation.</a:t>
            </a:r>
          </a:p>
        </p:txBody>
      </p:sp>
      <p:pic>
        <p:nvPicPr>
          <p:cNvPr id="5" name="Picture 4">
            <a:extLst>
              <a:ext uri="{FF2B5EF4-FFF2-40B4-BE49-F238E27FC236}">
                <a16:creationId xmlns:a16="http://schemas.microsoft.com/office/drawing/2014/main" id="{5356B944-E958-4C3C-9C54-491B0319DD50}"/>
              </a:ext>
            </a:extLst>
          </p:cNvPr>
          <p:cNvPicPr>
            <a:picLocks noChangeAspect="1"/>
          </p:cNvPicPr>
          <p:nvPr/>
        </p:nvPicPr>
        <p:blipFill>
          <a:blip r:embed="rId2"/>
          <a:stretch>
            <a:fillRect/>
          </a:stretch>
        </p:blipFill>
        <p:spPr>
          <a:xfrm>
            <a:off x="9307125" y="3399040"/>
            <a:ext cx="2656275" cy="1563425"/>
          </a:xfrm>
          <a:prstGeom prst="rect">
            <a:avLst/>
          </a:prstGeom>
        </p:spPr>
      </p:pic>
      <p:pic>
        <p:nvPicPr>
          <p:cNvPr id="7" name="Picture 6">
            <a:extLst>
              <a:ext uri="{FF2B5EF4-FFF2-40B4-BE49-F238E27FC236}">
                <a16:creationId xmlns:a16="http://schemas.microsoft.com/office/drawing/2014/main" id="{631DB06A-7203-4D7B-A45D-4879C2897532}"/>
              </a:ext>
            </a:extLst>
          </p:cNvPr>
          <p:cNvPicPr>
            <a:picLocks noChangeAspect="1"/>
          </p:cNvPicPr>
          <p:nvPr/>
        </p:nvPicPr>
        <p:blipFill>
          <a:blip r:embed="rId3"/>
          <a:stretch>
            <a:fillRect/>
          </a:stretch>
        </p:blipFill>
        <p:spPr>
          <a:xfrm>
            <a:off x="76200" y="4937864"/>
            <a:ext cx="3219035" cy="1502415"/>
          </a:xfrm>
          <a:prstGeom prst="rect">
            <a:avLst/>
          </a:prstGeom>
        </p:spPr>
      </p:pic>
    </p:spTree>
    <p:extLst>
      <p:ext uri="{BB962C8B-B14F-4D97-AF65-F5344CB8AC3E}">
        <p14:creationId xmlns:p14="http://schemas.microsoft.com/office/powerpoint/2010/main" val="1339814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F49EF7-0F38-4656-A125-82CF65B4DE71}"/>
              </a:ext>
            </a:extLst>
          </p:cNvPr>
          <p:cNvPicPr>
            <a:picLocks noChangeAspect="1"/>
          </p:cNvPicPr>
          <p:nvPr/>
        </p:nvPicPr>
        <p:blipFill>
          <a:blip r:embed="rId2"/>
          <a:stretch>
            <a:fillRect/>
          </a:stretch>
        </p:blipFill>
        <p:spPr>
          <a:xfrm>
            <a:off x="3076153" y="962025"/>
            <a:ext cx="8323930" cy="5010150"/>
          </a:xfrm>
          <a:prstGeom prst="rect">
            <a:avLst/>
          </a:prstGeom>
        </p:spPr>
      </p:pic>
    </p:spTree>
    <p:extLst>
      <p:ext uri="{BB962C8B-B14F-4D97-AF65-F5344CB8AC3E}">
        <p14:creationId xmlns:p14="http://schemas.microsoft.com/office/powerpoint/2010/main" val="123619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sz="4400" dirty="0">
                <a:latin typeface="Times New Roman" pitchFamily="18" charset="0"/>
              </a:rPr>
            </a:br>
            <a:r>
              <a:rPr lang="en-IN" sz="4400" dirty="0">
                <a:latin typeface="Times New Roman" pitchFamily="18" charset="0"/>
              </a:rPr>
              <a:t>Multiply and Accumulate</a:t>
            </a:r>
          </a:p>
        </p:txBody>
      </p:sp>
      <p:sp>
        <p:nvSpPr>
          <p:cNvPr id="3" name="Content Placeholder 2"/>
          <p:cNvSpPr>
            <a:spLocks noGrp="1"/>
          </p:cNvSpPr>
          <p:nvPr>
            <p:ph idx="1"/>
          </p:nvPr>
        </p:nvSpPr>
        <p:spPr/>
        <p:txBody>
          <a:bodyPr>
            <a:normAutofit/>
          </a:bodyPr>
          <a:lstStyle/>
          <a:p>
            <a:pPr>
              <a:buFont typeface="Wingdings" pitchFamily="2" charset="2"/>
              <a:buChar char="Ø"/>
            </a:pPr>
            <a:r>
              <a:rPr lang="en-IN" sz="2000" dirty="0">
                <a:latin typeface="Times New Roman" pitchFamily="18" charset="0"/>
              </a:rPr>
              <a:t>Result of multiplication can be accumulated with content of another register</a:t>
            </a:r>
          </a:p>
          <a:p>
            <a:endParaRPr lang="en-IN" sz="2000" dirty="0">
              <a:latin typeface="Times New Roman" pitchFamily="18" charset="0"/>
            </a:endParaRPr>
          </a:p>
          <a:p>
            <a:r>
              <a:rPr lang="en-IN" sz="2000" dirty="0">
                <a:latin typeface="Times New Roman" pitchFamily="18" charset="0"/>
              </a:rPr>
              <a:t>MLA Rd, Rn, Rm, </a:t>
            </a:r>
            <a:r>
              <a:rPr lang="en-IN" sz="2000" dirty="0" err="1">
                <a:latin typeface="Times New Roman" pitchFamily="18" charset="0"/>
              </a:rPr>
              <a:t>Racc</a:t>
            </a:r>
            <a:endParaRPr lang="en-IN" sz="2000" dirty="0">
              <a:latin typeface="Times New Roman" pitchFamily="18" charset="0"/>
            </a:endParaRPr>
          </a:p>
          <a:p>
            <a:r>
              <a:rPr lang="en-IN" sz="2000" dirty="0">
                <a:latin typeface="Times New Roman" pitchFamily="18" charset="0"/>
              </a:rPr>
              <a:t>             Rd = (Rn*Rm)+</a:t>
            </a:r>
            <a:r>
              <a:rPr lang="en-IN" sz="2000" dirty="0" err="1">
                <a:latin typeface="Times New Roman" pitchFamily="18" charset="0"/>
              </a:rPr>
              <a:t>Racc</a:t>
            </a:r>
            <a:endParaRPr lang="en-IN" sz="2000" dirty="0">
              <a:latin typeface="Times New Roman" pitchFamily="18" charset="0"/>
            </a:endParaRPr>
          </a:p>
          <a:p>
            <a:endParaRPr lang="en-IN" sz="2000" dirty="0">
              <a:latin typeface="Times New Roman" pitchFamily="18" charset="0"/>
            </a:endParaRPr>
          </a:p>
          <a:p>
            <a:r>
              <a:rPr lang="en-IN" sz="2000" dirty="0">
                <a:latin typeface="Times New Roman" pitchFamily="18" charset="0"/>
              </a:rPr>
              <a:t>UMLAL </a:t>
            </a:r>
            <a:r>
              <a:rPr lang="en-IN" sz="2000" dirty="0" err="1">
                <a:latin typeface="Times New Roman" pitchFamily="18" charset="0"/>
              </a:rPr>
              <a:t>RdLo</a:t>
            </a:r>
            <a:r>
              <a:rPr lang="en-IN" sz="2000" dirty="0">
                <a:latin typeface="Times New Roman" pitchFamily="18" charset="0"/>
              </a:rPr>
              <a:t>, </a:t>
            </a:r>
            <a:r>
              <a:rPr lang="en-IN" sz="2000" dirty="0" err="1">
                <a:latin typeface="Times New Roman" pitchFamily="18" charset="0"/>
              </a:rPr>
              <a:t>RdHi</a:t>
            </a:r>
            <a:r>
              <a:rPr lang="en-IN" sz="2000" dirty="0">
                <a:latin typeface="Times New Roman" pitchFamily="18" charset="0"/>
              </a:rPr>
              <a:t>, Rn, Rm</a:t>
            </a:r>
          </a:p>
          <a:p>
            <a:r>
              <a:rPr lang="en-IN" sz="2000" dirty="0">
                <a:latin typeface="Times New Roman" pitchFamily="18" charset="0"/>
              </a:rPr>
              <a:t>[</a:t>
            </a:r>
            <a:r>
              <a:rPr lang="en-IN" sz="2000" dirty="0" err="1">
                <a:latin typeface="Times New Roman" pitchFamily="18" charset="0"/>
              </a:rPr>
              <a:t>RdHi,RdLo</a:t>
            </a:r>
            <a:r>
              <a:rPr lang="en-IN" sz="2000" dirty="0">
                <a:latin typeface="Times New Roman" pitchFamily="18" charset="0"/>
              </a:rPr>
              <a:t>]=[</a:t>
            </a:r>
            <a:r>
              <a:rPr lang="en-IN" sz="2000" dirty="0" err="1">
                <a:latin typeface="Times New Roman" pitchFamily="18" charset="0"/>
              </a:rPr>
              <a:t>RdHi,RdLo</a:t>
            </a:r>
            <a:r>
              <a:rPr lang="en-IN" sz="2000" dirty="0">
                <a:latin typeface="Times New Roman" pitchFamily="18" charset="0"/>
              </a:rPr>
              <a:t>]+(Rn*Rm)</a:t>
            </a:r>
          </a:p>
          <a:p>
            <a:endParaRPr lang="en-IN" dirty="0"/>
          </a:p>
        </p:txBody>
      </p:sp>
    </p:spTree>
    <p:extLst>
      <p:ext uri="{BB962C8B-B14F-4D97-AF65-F5344CB8AC3E}">
        <p14:creationId xmlns:p14="http://schemas.microsoft.com/office/powerpoint/2010/main" val="2232969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C5D881-E0F7-49FC-AD66-863881661FCF}"/>
              </a:ext>
            </a:extLst>
          </p:cNvPr>
          <p:cNvPicPr>
            <a:picLocks noChangeAspect="1"/>
          </p:cNvPicPr>
          <p:nvPr/>
        </p:nvPicPr>
        <p:blipFill>
          <a:blip r:embed="rId2"/>
          <a:stretch>
            <a:fillRect/>
          </a:stretch>
        </p:blipFill>
        <p:spPr>
          <a:xfrm>
            <a:off x="1914524" y="436952"/>
            <a:ext cx="10029825" cy="5564386"/>
          </a:xfrm>
          <a:prstGeom prst="rect">
            <a:avLst/>
          </a:prstGeom>
        </p:spPr>
      </p:pic>
    </p:spTree>
    <p:extLst>
      <p:ext uri="{BB962C8B-B14F-4D97-AF65-F5344CB8AC3E}">
        <p14:creationId xmlns:p14="http://schemas.microsoft.com/office/powerpoint/2010/main" val="4013466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4325" y="640587"/>
            <a:ext cx="6543675" cy="1560716"/>
          </a:xfrm>
        </p:spPr>
        <p:txBody>
          <a:bodyPr/>
          <a:lstStyle/>
          <a:p>
            <a:br>
              <a:rPr lang="en-US" sz="4400" dirty="0">
                <a:latin typeface="Times New Roman" pitchFamily="18" charset="0"/>
              </a:rPr>
            </a:br>
            <a:r>
              <a:rPr lang="en-US" sz="4400" dirty="0">
                <a:latin typeface="Times New Roman" pitchFamily="18" charset="0"/>
              </a:rPr>
              <a:t>Data Transfer Instructions</a:t>
            </a:r>
          </a:p>
        </p:txBody>
      </p:sp>
      <p:sp>
        <p:nvSpPr>
          <p:cNvPr id="3" name="Content Placeholder 2"/>
          <p:cNvSpPr>
            <a:spLocks noGrp="1"/>
          </p:cNvSpPr>
          <p:nvPr>
            <p:ph idx="1"/>
          </p:nvPr>
        </p:nvSpPr>
        <p:spPr>
          <a:xfrm>
            <a:off x="5334000" y="2305051"/>
            <a:ext cx="6286500" cy="4371974"/>
          </a:xfrm>
        </p:spPr>
        <p:txBody>
          <a:bodyPr>
            <a:normAutofit fontScale="77500" lnSpcReduction="20000"/>
          </a:bodyPr>
          <a:lstStyle/>
          <a:p>
            <a:pPr>
              <a:buFont typeface="Arial" charset="0"/>
              <a:buChar char="•"/>
            </a:pPr>
            <a:r>
              <a:rPr lang="en-US" sz="2300" dirty="0">
                <a:latin typeface="Times New Roman" pitchFamily="18" charset="0"/>
              </a:rPr>
              <a:t>Transfer data between memory and processor registers</a:t>
            </a:r>
          </a:p>
          <a:p>
            <a:pPr>
              <a:buFont typeface="Wingdings" pitchFamily="2" charset="2"/>
              <a:buChar char="Ø"/>
            </a:pPr>
            <a:r>
              <a:rPr lang="en-US" sz="2300" u="sng" dirty="0">
                <a:latin typeface="Times New Roman" pitchFamily="18" charset="0"/>
              </a:rPr>
              <a:t>Single register load/store</a:t>
            </a:r>
          </a:p>
          <a:p>
            <a:r>
              <a:rPr lang="en-US" sz="2300" dirty="0">
                <a:latin typeface="Times New Roman" pitchFamily="18" charset="0"/>
              </a:rPr>
              <a:t>        Data types supported are signed and unsigned words(32 bits), half word, bytes.  </a:t>
            </a:r>
            <a:r>
              <a:rPr lang="en-US" sz="2300" dirty="0" err="1">
                <a:latin typeface="Times New Roman" pitchFamily="18" charset="0"/>
              </a:rPr>
              <a:t>Eg.</a:t>
            </a:r>
            <a:endParaRPr lang="en-US" sz="2300" dirty="0">
              <a:latin typeface="Times New Roman" pitchFamily="18" charset="0"/>
            </a:endParaRPr>
          </a:p>
          <a:p>
            <a:endParaRPr lang="en-US" sz="2300" dirty="0">
              <a:latin typeface="Times New Roman" pitchFamily="18" charset="0"/>
            </a:endParaRPr>
          </a:p>
          <a:p>
            <a:endParaRPr lang="en-US" sz="2300" dirty="0">
              <a:latin typeface="Times New Roman" pitchFamily="18" charset="0"/>
            </a:endParaRPr>
          </a:p>
          <a:p>
            <a:pPr>
              <a:buFont typeface="Wingdings" pitchFamily="2" charset="2"/>
              <a:buChar char="Ø"/>
            </a:pPr>
            <a:r>
              <a:rPr lang="en-US" sz="2300" u="sng" dirty="0">
                <a:latin typeface="Times New Roman" pitchFamily="18" charset="0"/>
              </a:rPr>
              <a:t>Multiple register load/store</a:t>
            </a:r>
          </a:p>
          <a:p>
            <a:r>
              <a:rPr lang="en-US" sz="2300" dirty="0">
                <a:latin typeface="Times New Roman" pitchFamily="18" charset="0"/>
              </a:rPr>
              <a:t>     Transfer multiple registers between memory and the processor in a single instruction</a:t>
            </a:r>
          </a:p>
          <a:p>
            <a:pPr>
              <a:buFont typeface="Wingdings" pitchFamily="2" charset="2"/>
              <a:buChar char="Ø"/>
            </a:pPr>
            <a:r>
              <a:rPr lang="en-US" sz="2300" u="sng" dirty="0">
                <a:latin typeface="Times New Roman" pitchFamily="18" charset="0"/>
              </a:rPr>
              <a:t>Swap</a:t>
            </a:r>
          </a:p>
          <a:p>
            <a:r>
              <a:rPr lang="en-US" sz="2300" dirty="0">
                <a:latin typeface="Times New Roman" pitchFamily="18" charset="0"/>
              </a:rPr>
              <a:t>    swaps content of a memory location with the contents of a register. For semaphore implementation. </a:t>
            </a:r>
            <a:r>
              <a:rPr lang="en-US" sz="2300" dirty="0" err="1">
                <a:latin typeface="Times New Roman" pitchFamily="18" charset="0"/>
              </a:rPr>
              <a:t>Eg.</a:t>
            </a:r>
            <a:r>
              <a:rPr lang="en-US" sz="2300" dirty="0">
                <a:latin typeface="Times New Roman" pitchFamily="18" charset="0"/>
              </a:rPr>
              <a:t> SWP (B)</a:t>
            </a:r>
            <a:endParaRPr lang="en-US" sz="2000" dirty="0">
              <a:latin typeface="Times New Roman" pitchFamily="18" charset="0"/>
            </a:endParaRPr>
          </a:p>
        </p:txBody>
      </p:sp>
      <p:pic>
        <p:nvPicPr>
          <p:cNvPr id="8" name="Picture 7">
            <a:extLst>
              <a:ext uri="{FF2B5EF4-FFF2-40B4-BE49-F238E27FC236}">
                <a16:creationId xmlns:a16="http://schemas.microsoft.com/office/drawing/2014/main" id="{C559B98B-C4D8-4DB3-BB0C-6BC4C476D846}"/>
              </a:ext>
            </a:extLst>
          </p:cNvPr>
          <p:cNvPicPr>
            <a:picLocks noChangeAspect="1"/>
          </p:cNvPicPr>
          <p:nvPr/>
        </p:nvPicPr>
        <p:blipFill>
          <a:blip r:embed="rId2"/>
          <a:stretch>
            <a:fillRect/>
          </a:stretch>
        </p:blipFill>
        <p:spPr>
          <a:xfrm>
            <a:off x="152400" y="2259781"/>
            <a:ext cx="4924425" cy="1476886"/>
          </a:xfrm>
          <a:prstGeom prst="rect">
            <a:avLst/>
          </a:prstGeom>
        </p:spPr>
      </p:pic>
      <p:pic>
        <p:nvPicPr>
          <p:cNvPr id="9" name="Picture 8">
            <a:extLst>
              <a:ext uri="{FF2B5EF4-FFF2-40B4-BE49-F238E27FC236}">
                <a16:creationId xmlns:a16="http://schemas.microsoft.com/office/drawing/2014/main" id="{493B49D9-AB21-4F5B-8E63-753E1F88FFA6}"/>
              </a:ext>
            </a:extLst>
          </p:cNvPr>
          <p:cNvPicPr>
            <a:picLocks noChangeAspect="1"/>
          </p:cNvPicPr>
          <p:nvPr/>
        </p:nvPicPr>
        <p:blipFill>
          <a:blip r:embed="rId3"/>
          <a:stretch>
            <a:fillRect/>
          </a:stretch>
        </p:blipFill>
        <p:spPr>
          <a:xfrm>
            <a:off x="152400" y="3692571"/>
            <a:ext cx="4924424" cy="739778"/>
          </a:xfrm>
          <a:prstGeom prst="rect">
            <a:avLst/>
          </a:prstGeom>
        </p:spPr>
      </p:pic>
      <p:pic>
        <p:nvPicPr>
          <p:cNvPr id="11" name="Picture 10">
            <a:extLst>
              <a:ext uri="{FF2B5EF4-FFF2-40B4-BE49-F238E27FC236}">
                <a16:creationId xmlns:a16="http://schemas.microsoft.com/office/drawing/2014/main" id="{30335E11-04BE-41CE-84F3-6A835E39AC48}"/>
              </a:ext>
            </a:extLst>
          </p:cNvPr>
          <p:cNvPicPr>
            <a:picLocks noChangeAspect="1"/>
          </p:cNvPicPr>
          <p:nvPr/>
        </p:nvPicPr>
        <p:blipFill>
          <a:blip r:embed="rId4"/>
          <a:stretch>
            <a:fillRect/>
          </a:stretch>
        </p:blipFill>
        <p:spPr>
          <a:xfrm>
            <a:off x="6354862" y="3692571"/>
            <a:ext cx="4436963" cy="600681"/>
          </a:xfrm>
          <a:prstGeom prst="rect">
            <a:avLst/>
          </a:prstGeom>
        </p:spPr>
      </p:pic>
      <p:pic>
        <p:nvPicPr>
          <p:cNvPr id="13" name="Picture 12">
            <a:extLst>
              <a:ext uri="{FF2B5EF4-FFF2-40B4-BE49-F238E27FC236}">
                <a16:creationId xmlns:a16="http://schemas.microsoft.com/office/drawing/2014/main" id="{7DE52105-9FFE-4A24-A255-ADA33AF53529}"/>
              </a:ext>
            </a:extLst>
          </p:cNvPr>
          <p:cNvPicPr>
            <a:picLocks noChangeAspect="1"/>
          </p:cNvPicPr>
          <p:nvPr/>
        </p:nvPicPr>
        <p:blipFill>
          <a:blip r:embed="rId5"/>
          <a:stretch>
            <a:fillRect/>
          </a:stretch>
        </p:blipFill>
        <p:spPr>
          <a:xfrm>
            <a:off x="434740" y="4735765"/>
            <a:ext cx="4194410" cy="600681"/>
          </a:xfrm>
          <a:prstGeom prst="rect">
            <a:avLst/>
          </a:prstGeom>
          <a:ln w="19050">
            <a:solidFill>
              <a:schemeClr val="tx1"/>
            </a:solidFill>
          </a:ln>
        </p:spPr>
      </p:pic>
    </p:spTree>
    <p:extLst>
      <p:ext uri="{BB962C8B-B14F-4D97-AF65-F5344CB8AC3E}">
        <p14:creationId xmlns:p14="http://schemas.microsoft.com/office/powerpoint/2010/main" val="2164107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35C5D2-105A-49CA-8107-6E060C9B332E}"/>
              </a:ext>
            </a:extLst>
          </p:cNvPr>
          <p:cNvPicPr>
            <a:picLocks noChangeAspect="1"/>
          </p:cNvPicPr>
          <p:nvPr/>
        </p:nvPicPr>
        <p:blipFill>
          <a:blip r:embed="rId2"/>
          <a:stretch>
            <a:fillRect/>
          </a:stretch>
        </p:blipFill>
        <p:spPr>
          <a:xfrm>
            <a:off x="2512124" y="1354973"/>
            <a:ext cx="9233028" cy="4148053"/>
          </a:xfrm>
          <a:prstGeom prst="rect">
            <a:avLst/>
          </a:prstGeom>
        </p:spPr>
      </p:pic>
    </p:spTree>
    <p:extLst>
      <p:ext uri="{BB962C8B-B14F-4D97-AF65-F5344CB8AC3E}">
        <p14:creationId xmlns:p14="http://schemas.microsoft.com/office/powerpoint/2010/main" val="1965057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0361B9E-1AE8-46AD-B753-7A4B8AB1E7A4}"/>
              </a:ext>
            </a:extLst>
          </p:cNvPr>
          <p:cNvPicPr>
            <a:picLocks noChangeAspect="1"/>
          </p:cNvPicPr>
          <p:nvPr/>
        </p:nvPicPr>
        <p:blipFill>
          <a:blip r:embed="rId2"/>
          <a:stretch>
            <a:fillRect/>
          </a:stretch>
        </p:blipFill>
        <p:spPr>
          <a:xfrm>
            <a:off x="3305552" y="890643"/>
            <a:ext cx="8294776" cy="5259145"/>
          </a:xfrm>
          <a:prstGeom prst="rect">
            <a:avLst/>
          </a:prstGeom>
        </p:spPr>
      </p:pic>
    </p:spTree>
    <p:extLst>
      <p:ext uri="{BB962C8B-B14F-4D97-AF65-F5344CB8AC3E}">
        <p14:creationId xmlns:p14="http://schemas.microsoft.com/office/powerpoint/2010/main" val="4235849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4D80CB-715C-4691-B593-A27A860B5DBB}"/>
              </a:ext>
            </a:extLst>
          </p:cNvPr>
          <p:cNvPicPr>
            <a:picLocks noChangeAspect="1"/>
          </p:cNvPicPr>
          <p:nvPr/>
        </p:nvPicPr>
        <p:blipFill>
          <a:blip r:embed="rId2"/>
          <a:stretch>
            <a:fillRect/>
          </a:stretch>
        </p:blipFill>
        <p:spPr>
          <a:xfrm>
            <a:off x="2738551" y="1201272"/>
            <a:ext cx="9003635" cy="4769222"/>
          </a:xfrm>
          <a:prstGeom prst="rect">
            <a:avLst/>
          </a:prstGeom>
        </p:spPr>
      </p:pic>
    </p:spTree>
    <p:extLst>
      <p:ext uri="{BB962C8B-B14F-4D97-AF65-F5344CB8AC3E}">
        <p14:creationId xmlns:p14="http://schemas.microsoft.com/office/powerpoint/2010/main" val="1116536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C610AE-93D0-4944-9EC8-ED33CEB695DB}"/>
              </a:ext>
            </a:extLst>
          </p:cNvPr>
          <p:cNvPicPr>
            <a:picLocks noChangeAspect="1"/>
          </p:cNvPicPr>
          <p:nvPr/>
        </p:nvPicPr>
        <p:blipFill>
          <a:blip r:embed="rId2"/>
          <a:stretch>
            <a:fillRect/>
          </a:stretch>
        </p:blipFill>
        <p:spPr>
          <a:xfrm>
            <a:off x="2761784" y="950259"/>
            <a:ext cx="8555192" cy="5253317"/>
          </a:xfrm>
          <a:prstGeom prst="rect">
            <a:avLst/>
          </a:prstGeom>
        </p:spPr>
      </p:pic>
    </p:spTree>
    <p:extLst>
      <p:ext uri="{BB962C8B-B14F-4D97-AF65-F5344CB8AC3E}">
        <p14:creationId xmlns:p14="http://schemas.microsoft.com/office/powerpoint/2010/main" val="230693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F9A66-CABE-400F-A70C-18AC0A3EF0C1}"/>
              </a:ext>
            </a:extLst>
          </p:cNvPr>
          <p:cNvSpPr>
            <a:spLocks noGrp="1"/>
          </p:cNvSpPr>
          <p:nvPr>
            <p:ph type="title"/>
          </p:nvPr>
        </p:nvSpPr>
        <p:spPr>
          <a:xfrm>
            <a:off x="3219004" y="444618"/>
            <a:ext cx="4554794" cy="731837"/>
          </a:xfrm>
        </p:spPr>
        <p:txBody>
          <a:bodyPr>
            <a:normAutofit fontScale="90000"/>
          </a:bodyPr>
          <a:lstStyle/>
          <a:p>
            <a:r>
              <a:rPr lang="en-US" dirty="0"/>
              <a:t>Stack Addressing</a:t>
            </a:r>
          </a:p>
        </p:txBody>
      </p:sp>
      <p:sp>
        <p:nvSpPr>
          <p:cNvPr id="3" name="Content Placeholder 2">
            <a:extLst>
              <a:ext uri="{FF2B5EF4-FFF2-40B4-BE49-F238E27FC236}">
                <a16:creationId xmlns:a16="http://schemas.microsoft.com/office/drawing/2014/main" id="{75478248-2284-46C9-9A3B-84F957F5E8FF}"/>
              </a:ext>
            </a:extLst>
          </p:cNvPr>
          <p:cNvSpPr>
            <a:spLocks noGrp="1"/>
          </p:cNvSpPr>
          <p:nvPr>
            <p:ph idx="1"/>
          </p:nvPr>
        </p:nvSpPr>
        <p:spPr>
          <a:xfrm>
            <a:off x="3440885" y="1361013"/>
            <a:ext cx="8229600" cy="4351890"/>
          </a:xfrm>
        </p:spPr>
        <p:txBody>
          <a:bodyPr>
            <a:noAutofit/>
          </a:bodyPr>
          <a:lstStyle/>
          <a:p>
            <a:pPr>
              <a:lnSpc>
                <a:spcPct val="120000"/>
              </a:lnSpc>
            </a:pPr>
            <a:r>
              <a:rPr lang="en-US" sz="1800" dirty="0"/>
              <a:t>Stack: </a:t>
            </a:r>
          </a:p>
          <a:p>
            <a:pPr lvl="1">
              <a:lnSpc>
                <a:spcPct val="120000"/>
              </a:lnSpc>
            </a:pPr>
            <a:r>
              <a:rPr lang="en-US" dirty="0"/>
              <a:t>last-in-first-out store </a:t>
            </a:r>
          </a:p>
          <a:p>
            <a:pPr lvl="1">
              <a:lnSpc>
                <a:spcPct val="120000"/>
              </a:lnSpc>
            </a:pPr>
            <a:r>
              <a:rPr lang="en-US" dirty="0"/>
              <a:t>supports simple </a:t>
            </a:r>
            <a:r>
              <a:rPr lang="en-US" dirty="0">
                <a:solidFill>
                  <a:srgbClr val="FF0000"/>
                </a:solidFill>
              </a:rPr>
              <a:t>dynamic memory allocation</a:t>
            </a:r>
            <a:r>
              <a:rPr lang="en-US" dirty="0"/>
              <a:t>  [i.e., memory allocation where the address to be used to store a data value is not known at the time the program is compiled or assembled]</a:t>
            </a:r>
          </a:p>
          <a:p>
            <a:pPr lvl="1">
              <a:lnSpc>
                <a:spcPct val="120000"/>
              </a:lnSpc>
            </a:pPr>
            <a:r>
              <a:rPr lang="en-US" dirty="0"/>
              <a:t>Implemented as a linear data structure which </a:t>
            </a:r>
          </a:p>
          <a:p>
            <a:pPr lvl="2">
              <a:lnSpc>
                <a:spcPct val="120000"/>
              </a:lnSpc>
            </a:pPr>
            <a:r>
              <a:rPr lang="en-US" sz="1800" dirty="0"/>
              <a:t>grows up (an </a:t>
            </a:r>
            <a:r>
              <a:rPr lang="en-US" sz="1800" b="1" dirty="0"/>
              <a:t>ascending </a:t>
            </a:r>
            <a:r>
              <a:rPr lang="en-US" sz="1800" dirty="0"/>
              <a:t>stack) - memory as data is added to it and or </a:t>
            </a:r>
          </a:p>
          <a:p>
            <a:pPr lvl="2">
              <a:lnSpc>
                <a:spcPct val="120000"/>
              </a:lnSpc>
            </a:pPr>
            <a:r>
              <a:rPr lang="en-US" sz="1800" dirty="0"/>
              <a:t>Grows down (a </a:t>
            </a:r>
            <a:r>
              <a:rPr lang="en-US" sz="1800" b="1" dirty="0"/>
              <a:t>descending </a:t>
            </a:r>
            <a:r>
              <a:rPr lang="en-US" sz="1800" dirty="0"/>
              <a:t>stack) - shrinks back as data is removed</a:t>
            </a:r>
          </a:p>
          <a:p>
            <a:pPr>
              <a:lnSpc>
                <a:spcPct val="120000"/>
              </a:lnSpc>
            </a:pPr>
            <a:r>
              <a:rPr lang="en-US" sz="1800" b="1" dirty="0"/>
              <a:t>Stack pointer </a:t>
            </a:r>
            <a:r>
              <a:rPr lang="en-US" sz="1800" dirty="0"/>
              <a:t>holds the address of the current top of the stack, either by pointing to the last valid data item pushed onto the stack (a </a:t>
            </a:r>
            <a:r>
              <a:rPr lang="en-US" sz="1800" b="1" dirty="0"/>
              <a:t>full </a:t>
            </a:r>
            <a:r>
              <a:rPr lang="en-US" sz="1800" dirty="0"/>
              <a:t>stack), or by pointing to the vacant slot where the next data item will be placed (an </a:t>
            </a:r>
            <a:r>
              <a:rPr lang="en-US" sz="1800" b="1" dirty="0"/>
              <a:t>empty </a:t>
            </a:r>
            <a:r>
              <a:rPr lang="en-US" sz="1800" dirty="0"/>
              <a:t>stack).</a:t>
            </a:r>
          </a:p>
        </p:txBody>
      </p:sp>
    </p:spTree>
    <p:extLst>
      <p:ext uri="{BB962C8B-B14F-4D97-AF65-F5344CB8AC3E}">
        <p14:creationId xmlns:p14="http://schemas.microsoft.com/office/powerpoint/2010/main" val="95328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549295"/>
            <a:ext cx="8770571" cy="1560716"/>
          </a:xfrm>
        </p:spPr>
        <p:txBody>
          <a:bodyPr/>
          <a:lstStyle/>
          <a:p>
            <a:br>
              <a:rPr lang="en-US" dirty="0"/>
            </a:br>
            <a:r>
              <a:rPr lang="en-US" dirty="0"/>
              <a:t>1. Data Processing Instructions</a:t>
            </a:r>
            <a:endParaRPr lang="en-IN" dirty="0"/>
          </a:p>
        </p:txBody>
      </p:sp>
      <p:sp>
        <p:nvSpPr>
          <p:cNvPr id="3" name="Content Placeholder 2"/>
          <p:cNvSpPr>
            <a:spLocks noGrp="1"/>
          </p:cNvSpPr>
          <p:nvPr>
            <p:ph idx="1"/>
          </p:nvPr>
        </p:nvSpPr>
        <p:spPr>
          <a:xfrm>
            <a:off x="5162550" y="2359342"/>
            <a:ext cx="7096125" cy="4498658"/>
          </a:xfrm>
        </p:spPr>
        <p:txBody>
          <a:bodyPr>
            <a:normAutofit fontScale="85000" lnSpcReduction="20000"/>
          </a:bodyPr>
          <a:lstStyle/>
          <a:p>
            <a:pPr eaLnBrk="1" hangingPunct="1"/>
            <a:r>
              <a:rPr lang="en-US" dirty="0"/>
              <a:t>Perform arithmetic, logical, move, compare and multiply operations</a:t>
            </a:r>
          </a:p>
          <a:p>
            <a:pPr eaLnBrk="1" hangingPunct="1"/>
            <a:r>
              <a:rPr lang="en-US" dirty="0"/>
              <a:t>All operations except multiply instructions are carried out in ALU</a:t>
            </a:r>
          </a:p>
          <a:p>
            <a:pPr eaLnBrk="1" hangingPunct="1"/>
            <a:r>
              <a:rPr lang="en-US" dirty="0"/>
              <a:t>Uses 3- address instruction format:</a:t>
            </a:r>
          </a:p>
          <a:p>
            <a:pPr lvl="1"/>
            <a:r>
              <a:rPr lang="en-US" dirty="0" err="1"/>
              <a:t>Eg</a:t>
            </a:r>
            <a:r>
              <a:rPr lang="en-US" dirty="0"/>
              <a:t>: ADD R0,R1,R2   ;  R0 = R1+R2</a:t>
            </a:r>
          </a:p>
          <a:p>
            <a:pPr eaLnBrk="1" hangingPunct="1"/>
            <a:r>
              <a:rPr lang="en-US" dirty="0"/>
              <a:t>All operands are 32 bits wide.</a:t>
            </a:r>
          </a:p>
          <a:p>
            <a:pPr lvl="1" eaLnBrk="1" hangingPunct="1"/>
            <a:r>
              <a:rPr lang="en-US" dirty="0"/>
              <a:t>From register.</a:t>
            </a:r>
          </a:p>
          <a:p>
            <a:pPr lvl="1" eaLnBrk="1" hangingPunct="1"/>
            <a:r>
              <a:rPr lang="en-US" dirty="0"/>
              <a:t>Specified as literals in instruction itself.</a:t>
            </a:r>
          </a:p>
          <a:p>
            <a:pPr eaLnBrk="1" hangingPunct="1"/>
            <a:r>
              <a:rPr lang="en-US" dirty="0"/>
              <a:t>Result is 32 bits wide</a:t>
            </a:r>
          </a:p>
          <a:p>
            <a:pPr lvl="1"/>
            <a:r>
              <a:rPr lang="en-US" dirty="0"/>
              <a:t>Stored in register file.</a:t>
            </a:r>
          </a:p>
          <a:p>
            <a:pPr eaLnBrk="1" hangingPunct="1"/>
            <a:r>
              <a:rPr lang="en-US" dirty="0"/>
              <a:t>Most Data Processing instructions can Pre-process one operand </a:t>
            </a:r>
          </a:p>
          <a:p>
            <a:pPr marL="0" indent="0" eaLnBrk="1" hangingPunct="1">
              <a:buNone/>
            </a:pPr>
            <a:r>
              <a:rPr lang="en-US" dirty="0"/>
              <a:t>      using barrel shifter.</a:t>
            </a:r>
          </a:p>
          <a:p>
            <a:pPr marL="0" indent="0">
              <a:buNone/>
            </a:pPr>
            <a:r>
              <a:rPr lang="en-US" dirty="0"/>
              <a:t>	</a:t>
            </a:r>
            <a:r>
              <a:rPr lang="en-US" dirty="0" err="1"/>
              <a:t>Eg</a:t>
            </a:r>
            <a:r>
              <a:rPr lang="en-US" dirty="0"/>
              <a:t>: ADD R0,R1,</a:t>
            </a:r>
            <a:r>
              <a:rPr lang="en-US" dirty="0">
                <a:highlight>
                  <a:srgbClr val="FFFF00"/>
                </a:highlight>
              </a:rPr>
              <a:t>R2, LSL #2   </a:t>
            </a:r>
            <a:r>
              <a:rPr lang="en-US" dirty="0"/>
              <a:t>;  R2 = LSL by 2 position</a:t>
            </a:r>
          </a:p>
          <a:p>
            <a:pPr marL="0" indent="0">
              <a:buNone/>
            </a:pPr>
            <a:r>
              <a:rPr lang="en-US" dirty="0"/>
              <a:t>                                                                  ; R0 = R1+R2</a:t>
            </a:r>
          </a:p>
          <a:p>
            <a:pPr marL="0" indent="0" eaLnBrk="1" hangingPunct="1">
              <a:buNone/>
            </a:pPr>
            <a:endParaRPr lang="en-US" dirty="0"/>
          </a:p>
        </p:txBody>
      </p:sp>
      <p:pic>
        <p:nvPicPr>
          <p:cNvPr id="5" name="Picture 4">
            <a:extLst>
              <a:ext uri="{FF2B5EF4-FFF2-40B4-BE49-F238E27FC236}">
                <a16:creationId xmlns:a16="http://schemas.microsoft.com/office/drawing/2014/main" id="{443124B8-12C0-4ABD-8C5C-C859B5B3CC70}"/>
              </a:ext>
            </a:extLst>
          </p:cNvPr>
          <p:cNvPicPr>
            <a:picLocks noChangeAspect="1"/>
          </p:cNvPicPr>
          <p:nvPr/>
        </p:nvPicPr>
        <p:blipFill>
          <a:blip r:embed="rId2"/>
          <a:stretch>
            <a:fillRect/>
          </a:stretch>
        </p:blipFill>
        <p:spPr>
          <a:xfrm>
            <a:off x="636395" y="2356486"/>
            <a:ext cx="3940368" cy="4174806"/>
          </a:xfrm>
          <a:prstGeom prst="rect">
            <a:avLst/>
          </a:prstGeom>
        </p:spPr>
      </p:pic>
      <p:cxnSp>
        <p:nvCxnSpPr>
          <p:cNvPr id="7" name="Straight Connector 6">
            <a:extLst>
              <a:ext uri="{FF2B5EF4-FFF2-40B4-BE49-F238E27FC236}">
                <a16:creationId xmlns:a16="http://schemas.microsoft.com/office/drawing/2014/main" id="{034EB748-C1E5-4CA4-8BBF-1F1514AFB104}"/>
              </a:ext>
            </a:extLst>
          </p:cNvPr>
          <p:cNvCxnSpPr>
            <a:cxnSpLocks/>
          </p:cNvCxnSpPr>
          <p:nvPr/>
        </p:nvCxnSpPr>
        <p:spPr>
          <a:xfrm>
            <a:off x="6877050" y="6429375"/>
            <a:ext cx="16573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86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A28F4-2E76-448C-AE6F-668D63E3FDA6}"/>
              </a:ext>
            </a:extLst>
          </p:cNvPr>
          <p:cNvSpPr>
            <a:spLocks noGrp="1"/>
          </p:cNvSpPr>
          <p:nvPr>
            <p:ph idx="1"/>
          </p:nvPr>
        </p:nvSpPr>
        <p:spPr>
          <a:xfrm>
            <a:off x="3432495" y="1370902"/>
            <a:ext cx="8229600" cy="4744673"/>
          </a:xfrm>
        </p:spPr>
        <p:txBody>
          <a:bodyPr>
            <a:normAutofit/>
          </a:bodyPr>
          <a:lstStyle/>
          <a:p>
            <a:r>
              <a:rPr lang="en-US" b="1" dirty="0"/>
              <a:t>ARM multiple register transfer instructions support all four forms of stack:</a:t>
            </a:r>
          </a:p>
          <a:p>
            <a:endParaRPr lang="en-US" dirty="0"/>
          </a:p>
          <a:p>
            <a:pPr lvl="1" algn="just"/>
            <a:r>
              <a:rPr lang="en-US" dirty="0"/>
              <a:t>Full ascending: the stack grows up through increasing memory addresses and the base register points to the highest address containing a valid item.</a:t>
            </a:r>
          </a:p>
          <a:p>
            <a:pPr lvl="1" algn="just"/>
            <a:r>
              <a:rPr lang="en-US" dirty="0"/>
              <a:t>Empty ascending: the stack grows up through increasing memory addresses and the base register points to the first empty location above the stack.</a:t>
            </a:r>
          </a:p>
          <a:p>
            <a:pPr lvl="1" algn="just"/>
            <a:r>
              <a:rPr lang="en-US" dirty="0"/>
              <a:t>Full descending: the stack grows down through decreasing memory addresses and the base register points to the lowest address containing a valid item.</a:t>
            </a:r>
          </a:p>
          <a:p>
            <a:pPr lvl="1" algn="just"/>
            <a:r>
              <a:rPr lang="en-US" dirty="0"/>
              <a:t>Empty descending: the stack grows down through decreasing memory addresses and the base register points to the first empty location below the stack.</a:t>
            </a:r>
          </a:p>
        </p:txBody>
      </p:sp>
    </p:spTree>
    <p:extLst>
      <p:ext uri="{BB962C8B-B14F-4D97-AF65-F5344CB8AC3E}">
        <p14:creationId xmlns:p14="http://schemas.microsoft.com/office/powerpoint/2010/main" val="3881655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2F51F-2BB6-46CF-A0D6-21DAF7343BE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1827CDC-1E35-4E22-9702-9B516F3D8A29}"/>
              </a:ext>
            </a:extLst>
          </p:cNvPr>
          <p:cNvPicPr>
            <a:picLocks noGrp="1" noChangeAspect="1"/>
          </p:cNvPicPr>
          <p:nvPr>
            <p:ph idx="1"/>
          </p:nvPr>
        </p:nvPicPr>
        <p:blipFill>
          <a:blip r:embed="rId2"/>
          <a:stretch>
            <a:fillRect/>
          </a:stretch>
        </p:blipFill>
        <p:spPr>
          <a:xfrm>
            <a:off x="3026199" y="275557"/>
            <a:ext cx="8585572" cy="6306886"/>
          </a:xfrm>
          <a:prstGeom prst="rect">
            <a:avLst/>
          </a:prstGeom>
        </p:spPr>
      </p:pic>
    </p:spTree>
    <p:extLst>
      <p:ext uri="{BB962C8B-B14F-4D97-AF65-F5344CB8AC3E}">
        <p14:creationId xmlns:p14="http://schemas.microsoft.com/office/powerpoint/2010/main" val="3486139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B9AD6-C50E-4D5C-B79F-A0E56ADEF888}"/>
              </a:ext>
            </a:extLst>
          </p:cNvPr>
          <p:cNvSpPr>
            <a:spLocks noGrp="1"/>
          </p:cNvSpPr>
          <p:nvPr>
            <p:ph type="title"/>
          </p:nvPr>
        </p:nvSpPr>
        <p:spPr>
          <a:xfrm>
            <a:off x="3624042" y="846274"/>
            <a:ext cx="7829725" cy="724463"/>
          </a:xfrm>
        </p:spPr>
        <p:txBody>
          <a:bodyPr>
            <a:normAutofit fontScale="90000"/>
          </a:bodyPr>
          <a:lstStyle/>
          <a:p>
            <a:r>
              <a:rPr lang="en-US" dirty="0"/>
              <a:t>Block Copy Addressing</a:t>
            </a:r>
          </a:p>
        </p:txBody>
      </p:sp>
      <p:sp>
        <p:nvSpPr>
          <p:cNvPr id="3" name="Content Placeholder 2">
            <a:extLst>
              <a:ext uri="{FF2B5EF4-FFF2-40B4-BE49-F238E27FC236}">
                <a16:creationId xmlns:a16="http://schemas.microsoft.com/office/drawing/2014/main" id="{66B37ADC-61A1-4C5F-9E4E-CE78673EC56D}"/>
              </a:ext>
            </a:extLst>
          </p:cNvPr>
          <p:cNvSpPr>
            <a:spLocks noGrp="1"/>
          </p:cNvSpPr>
          <p:nvPr>
            <p:ph idx="1"/>
          </p:nvPr>
        </p:nvSpPr>
        <p:spPr>
          <a:xfrm>
            <a:off x="3424105" y="2399251"/>
            <a:ext cx="8229600" cy="3743691"/>
          </a:xfrm>
        </p:spPr>
        <p:txBody>
          <a:bodyPr/>
          <a:lstStyle/>
          <a:p>
            <a:pPr algn="just"/>
            <a:r>
              <a:rPr lang="en-US" dirty="0"/>
              <a:t>Copy a block of data from one place in memory to another place</a:t>
            </a:r>
          </a:p>
          <a:p>
            <a:pPr algn="just"/>
            <a:r>
              <a:rPr lang="en-US" dirty="0"/>
              <a:t>Block copy view is based on whether the data is to be stored above or below the address held in the base register and whether the address incrementing or decrementing begins before or after storing the first value.</a:t>
            </a:r>
          </a:p>
        </p:txBody>
      </p:sp>
    </p:spTree>
    <p:extLst>
      <p:ext uri="{BB962C8B-B14F-4D97-AF65-F5344CB8AC3E}">
        <p14:creationId xmlns:p14="http://schemas.microsoft.com/office/powerpoint/2010/main" val="3486567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7EA11-9B1D-4202-A67B-167FEA94DFF4}"/>
              </a:ext>
            </a:extLst>
          </p:cNvPr>
          <p:cNvSpPr>
            <a:spLocks noGrp="1"/>
          </p:cNvSpPr>
          <p:nvPr>
            <p:ph type="title"/>
          </p:nvPr>
        </p:nvSpPr>
        <p:spPr>
          <a:xfrm>
            <a:off x="2771502" y="384144"/>
            <a:ext cx="8483892" cy="1143000"/>
          </a:xfrm>
        </p:spPr>
        <p:txBody>
          <a:bodyPr>
            <a:normAutofit fontScale="90000"/>
          </a:bodyPr>
          <a:lstStyle/>
          <a:p>
            <a:r>
              <a:rPr lang="en-US" dirty="0"/>
              <a:t>Block copy view-Multiple register transfer addressing mode</a:t>
            </a:r>
          </a:p>
        </p:txBody>
      </p:sp>
      <p:sp>
        <p:nvSpPr>
          <p:cNvPr id="3" name="Content Placeholder 2">
            <a:extLst>
              <a:ext uri="{FF2B5EF4-FFF2-40B4-BE49-F238E27FC236}">
                <a16:creationId xmlns:a16="http://schemas.microsoft.com/office/drawing/2014/main" id="{B20F56C9-D38E-4934-B051-8175816A99B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B036431-43E1-414D-969A-E92EA2A70768}"/>
              </a:ext>
            </a:extLst>
          </p:cNvPr>
          <p:cNvPicPr>
            <a:picLocks noChangeAspect="1"/>
          </p:cNvPicPr>
          <p:nvPr/>
        </p:nvPicPr>
        <p:blipFill>
          <a:blip r:embed="rId2"/>
          <a:stretch>
            <a:fillRect/>
          </a:stretch>
        </p:blipFill>
        <p:spPr>
          <a:xfrm>
            <a:off x="2933700" y="2206303"/>
            <a:ext cx="8483892" cy="4339307"/>
          </a:xfrm>
          <a:prstGeom prst="rect">
            <a:avLst/>
          </a:prstGeom>
        </p:spPr>
      </p:pic>
    </p:spTree>
    <p:extLst>
      <p:ext uri="{BB962C8B-B14F-4D97-AF65-F5344CB8AC3E}">
        <p14:creationId xmlns:p14="http://schemas.microsoft.com/office/powerpoint/2010/main" val="667438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3FDE-E1F3-40F3-B140-E176C92BCD08}"/>
              </a:ext>
            </a:extLst>
          </p:cNvPr>
          <p:cNvSpPr>
            <a:spLocks noGrp="1"/>
          </p:cNvSpPr>
          <p:nvPr>
            <p:ph type="title"/>
          </p:nvPr>
        </p:nvSpPr>
        <p:spPr>
          <a:xfrm>
            <a:off x="2857848" y="343949"/>
            <a:ext cx="8534399" cy="1143000"/>
          </a:xfrm>
        </p:spPr>
        <p:txBody>
          <a:bodyPr>
            <a:normAutofit fontScale="90000"/>
          </a:bodyPr>
          <a:lstStyle/>
          <a:p>
            <a:r>
              <a:rPr lang="en-US" dirty="0"/>
              <a:t>Block copy view-Multiple register transfer addressing mode</a:t>
            </a:r>
          </a:p>
        </p:txBody>
      </p:sp>
      <p:sp>
        <p:nvSpPr>
          <p:cNvPr id="3" name="Content Placeholder 2">
            <a:extLst>
              <a:ext uri="{FF2B5EF4-FFF2-40B4-BE49-F238E27FC236}">
                <a16:creationId xmlns:a16="http://schemas.microsoft.com/office/drawing/2014/main" id="{09903F96-3E4B-4442-982F-3338662AC0D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9B1A5DD-CCF7-4E82-9BA1-355E6AD28370}"/>
              </a:ext>
            </a:extLst>
          </p:cNvPr>
          <p:cNvPicPr>
            <a:picLocks noChangeAspect="1"/>
          </p:cNvPicPr>
          <p:nvPr/>
        </p:nvPicPr>
        <p:blipFill>
          <a:blip r:embed="rId2"/>
          <a:stretch>
            <a:fillRect/>
          </a:stretch>
        </p:blipFill>
        <p:spPr>
          <a:xfrm>
            <a:off x="3051785" y="2069984"/>
            <a:ext cx="8534400" cy="4525963"/>
          </a:xfrm>
          <a:prstGeom prst="rect">
            <a:avLst/>
          </a:prstGeom>
        </p:spPr>
      </p:pic>
    </p:spTree>
    <p:extLst>
      <p:ext uri="{BB962C8B-B14F-4D97-AF65-F5344CB8AC3E}">
        <p14:creationId xmlns:p14="http://schemas.microsoft.com/office/powerpoint/2010/main" val="1332236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73DD1-6A16-4B7D-8789-ACBCBDDA264C}"/>
              </a:ext>
            </a:extLst>
          </p:cNvPr>
          <p:cNvSpPr>
            <a:spLocks noGrp="1"/>
          </p:cNvSpPr>
          <p:nvPr>
            <p:ph type="title"/>
          </p:nvPr>
        </p:nvSpPr>
        <p:spPr>
          <a:xfrm>
            <a:off x="1646979" y="395303"/>
            <a:ext cx="9977306" cy="1020762"/>
          </a:xfrm>
        </p:spPr>
        <p:txBody>
          <a:bodyPr>
            <a:noAutofit/>
          </a:bodyPr>
          <a:lstStyle/>
          <a:p>
            <a:pPr algn="l"/>
            <a:r>
              <a:rPr lang="en-US" sz="3200" dirty="0"/>
              <a:t>Mapping between the stack and block copy views of the load and store multiple instructions</a:t>
            </a:r>
          </a:p>
        </p:txBody>
      </p:sp>
      <p:sp>
        <p:nvSpPr>
          <p:cNvPr id="3" name="Content Placeholder 2">
            <a:extLst>
              <a:ext uri="{FF2B5EF4-FFF2-40B4-BE49-F238E27FC236}">
                <a16:creationId xmlns:a16="http://schemas.microsoft.com/office/drawing/2014/main" id="{E8885278-0093-4399-AC10-9CCC197DF73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5887AE0-6D61-48F1-A255-18312890C2E7}"/>
              </a:ext>
            </a:extLst>
          </p:cNvPr>
          <p:cNvPicPr>
            <a:picLocks noChangeAspect="1"/>
          </p:cNvPicPr>
          <p:nvPr/>
        </p:nvPicPr>
        <p:blipFill>
          <a:blip r:embed="rId2"/>
          <a:stretch>
            <a:fillRect/>
          </a:stretch>
        </p:blipFill>
        <p:spPr>
          <a:xfrm>
            <a:off x="3013685" y="1756843"/>
            <a:ext cx="8610600" cy="5014617"/>
          </a:xfrm>
          <a:prstGeom prst="rect">
            <a:avLst/>
          </a:prstGeom>
        </p:spPr>
      </p:pic>
    </p:spTree>
    <p:extLst>
      <p:ext uri="{BB962C8B-B14F-4D97-AF65-F5344CB8AC3E}">
        <p14:creationId xmlns:p14="http://schemas.microsoft.com/office/powerpoint/2010/main" val="1640021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91EEC-7A60-4021-B6FC-6EC9ADECA4EE}"/>
              </a:ext>
            </a:extLst>
          </p:cNvPr>
          <p:cNvSpPr>
            <a:spLocks noGrp="1"/>
          </p:cNvSpPr>
          <p:nvPr>
            <p:ph type="title"/>
          </p:nvPr>
        </p:nvSpPr>
        <p:spPr/>
        <p:txBody>
          <a:bodyPr/>
          <a:lstStyle/>
          <a:p>
            <a:r>
              <a:rPr lang="en-US" dirty="0"/>
              <a:t>Copy 8 words from location </a:t>
            </a:r>
            <a:r>
              <a:rPr lang="en-US" dirty="0" err="1"/>
              <a:t>ro</a:t>
            </a:r>
            <a:r>
              <a:rPr lang="en-US" dirty="0"/>
              <a:t> point to location r1 point</a:t>
            </a:r>
          </a:p>
        </p:txBody>
      </p:sp>
      <p:sp>
        <p:nvSpPr>
          <p:cNvPr id="3" name="Content Placeholder 2">
            <a:extLst>
              <a:ext uri="{FF2B5EF4-FFF2-40B4-BE49-F238E27FC236}">
                <a16:creationId xmlns:a16="http://schemas.microsoft.com/office/drawing/2014/main" id="{9195EA57-B459-461A-BE67-47F2E902BAD6}"/>
              </a:ext>
            </a:extLst>
          </p:cNvPr>
          <p:cNvSpPr>
            <a:spLocks noGrp="1"/>
          </p:cNvSpPr>
          <p:nvPr>
            <p:ph idx="1"/>
          </p:nvPr>
        </p:nvSpPr>
        <p:spPr/>
        <p:txBody>
          <a:bodyPr>
            <a:normAutofit/>
          </a:bodyPr>
          <a:lstStyle/>
          <a:p>
            <a:pPr marL="0" indent="0">
              <a:buNone/>
            </a:pPr>
            <a:r>
              <a:rPr lang="en-US" sz="3600" b="1" dirty="0"/>
              <a:t>LDMIA r0!, {r2-r9}</a:t>
            </a:r>
          </a:p>
          <a:p>
            <a:pPr marL="0" indent="0">
              <a:buNone/>
            </a:pPr>
            <a:r>
              <a:rPr lang="en-US" sz="3600" b="1" dirty="0"/>
              <a:t>STMIA r1, {r2-r9}</a:t>
            </a:r>
          </a:p>
        </p:txBody>
      </p:sp>
    </p:spTree>
    <p:extLst>
      <p:ext uri="{BB962C8B-B14F-4D97-AF65-F5344CB8AC3E}">
        <p14:creationId xmlns:p14="http://schemas.microsoft.com/office/powerpoint/2010/main" val="3955226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0169A-6EFC-4A9B-AC4D-4EED65A5B1AB}"/>
              </a:ext>
            </a:extLst>
          </p:cNvPr>
          <p:cNvSpPr>
            <a:spLocks noGrp="1"/>
          </p:cNvSpPr>
          <p:nvPr>
            <p:ph type="title"/>
          </p:nvPr>
        </p:nvSpPr>
        <p:spPr>
          <a:xfrm>
            <a:off x="2801924" y="325065"/>
            <a:ext cx="8841996" cy="1560716"/>
          </a:xfrm>
        </p:spPr>
        <p:txBody>
          <a:bodyPr>
            <a:normAutofit/>
          </a:bodyPr>
          <a:lstStyle/>
          <a:p>
            <a:r>
              <a:rPr lang="en-US" sz="3200" dirty="0"/>
              <a:t>If r2 to r9 contains some useful information, it has to be pushed to stack</a:t>
            </a:r>
          </a:p>
        </p:txBody>
      </p:sp>
      <p:sp>
        <p:nvSpPr>
          <p:cNvPr id="3" name="Content Placeholder 2">
            <a:extLst>
              <a:ext uri="{FF2B5EF4-FFF2-40B4-BE49-F238E27FC236}">
                <a16:creationId xmlns:a16="http://schemas.microsoft.com/office/drawing/2014/main" id="{EE38C389-1041-4CBF-92EB-04627BD01A68}"/>
              </a:ext>
            </a:extLst>
          </p:cNvPr>
          <p:cNvSpPr>
            <a:spLocks noGrp="1"/>
          </p:cNvSpPr>
          <p:nvPr>
            <p:ph idx="1"/>
          </p:nvPr>
        </p:nvSpPr>
        <p:spPr/>
        <p:txBody>
          <a:bodyPr/>
          <a:lstStyle/>
          <a:p>
            <a:pPr marL="0" indent="0">
              <a:lnSpc>
                <a:spcPct val="150000"/>
              </a:lnSpc>
              <a:buNone/>
            </a:pPr>
            <a:r>
              <a:rPr lang="en-US" sz="2800" b="1" dirty="0"/>
              <a:t>STMFD r13!, {r2-r9}	; save regs onto stack</a:t>
            </a:r>
          </a:p>
          <a:p>
            <a:pPr marL="0" indent="0">
              <a:lnSpc>
                <a:spcPct val="150000"/>
              </a:lnSpc>
              <a:buNone/>
            </a:pPr>
            <a:r>
              <a:rPr lang="en-US" sz="2800" b="1" dirty="0"/>
              <a:t>LDMIA r0!, {r2-r9}</a:t>
            </a:r>
          </a:p>
          <a:p>
            <a:pPr marL="0" indent="0">
              <a:lnSpc>
                <a:spcPct val="150000"/>
              </a:lnSpc>
              <a:buNone/>
            </a:pPr>
            <a:r>
              <a:rPr lang="en-US" sz="2800" b="1" dirty="0"/>
              <a:t>STMIA r1, {r2-r9}</a:t>
            </a:r>
          </a:p>
          <a:p>
            <a:pPr marL="0" indent="0">
              <a:lnSpc>
                <a:spcPct val="150000"/>
              </a:lnSpc>
              <a:buNone/>
            </a:pPr>
            <a:r>
              <a:rPr lang="en-US" sz="2800" b="1" dirty="0"/>
              <a:t>LDMFD r13!, {r2-r9}	; restore from stack</a:t>
            </a:r>
          </a:p>
          <a:p>
            <a:pPr marL="0" indent="0">
              <a:buNone/>
            </a:pPr>
            <a:endParaRPr lang="en-US" dirty="0"/>
          </a:p>
        </p:txBody>
      </p:sp>
    </p:spTree>
    <p:extLst>
      <p:ext uri="{BB962C8B-B14F-4D97-AF65-F5344CB8AC3E}">
        <p14:creationId xmlns:p14="http://schemas.microsoft.com/office/powerpoint/2010/main" val="1278295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23C92C-A110-4B4D-82B1-05CED16ADD83}"/>
              </a:ext>
            </a:extLst>
          </p:cNvPr>
          <p:cNvPicPr>
            <a:picLocks noChangeAspect="1"/>
          </p:cNvPicPr>
          <p:nvPr/>
        </p:nvPicPr>
        <p:blipFill>
          <a:blip r:embed="rId2"/>
          <a:stretch>
            <a:fillRect/>
          </a:stretch>
        </p:blipFill>
        <p:spPr>
          <a:xfrm>
            <a:off x="2926831" y="766630"/>
            <a:ext cx="8549018" cy="5324740"/>
          </a:xfrm>
          <a:prstGeom prst="rect">
            <a:avLst/>
          </a:prstGeom>
        </p:spPr>
      </p:pic>
    </p:spTree>
    <p:extLst>
      <p:ext uri="{BB962C8B-B14F-4D97-AF65-F5344CB8AC3E}">
        <p14:creationId xmlns:p14="http://schemas.microsoft.com/office/powerpoint/2010/main" val="2727829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9B08D-CC9F-47DD-85A2-AC5326FB08C7}"/>
              </a:ext>
            </a:extLst>
          </p:cNvPr>
          <p:cNvPicPr>
            <a:picLocks noChangeAspect="1"/>
          </p:cNvPicPr>
          <p:nvPr/>
        </p:nvPicPr>
        <p:blipFill>
          <a:blip r:embed="rId2"/>
          <a:stretch>
            <a:fillRect/>
          </a:stretch>
        </p:blipFill>
        <p:spPr>
          <a:xfrm>
            <a:off x="2800785" y="917546"/>
            <a:ext cx="8756256" cy="5035019"/>
          </a:xfrm>
          <a:prstGeom prst="rect">
            <a:avLst/>
          </a:prstGeom>
        </p:spPr>
      </p:pic>
    </p:spTree>
    <p:extLst>
      <p:ext uri="{BB962C8B-B14F-4D97-AF65-F5344CB8AC3E}">
        <p14:creationId xmlns:p14="http://schemas.microsoft.com/office/powerpoint/2010/main" val="181778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sz="4400" dirty="0">
                <a:latin typeface="Times New Roman" pitchFamily="18" charset="0"/>
              </a:rPr>
            </a:br>
            <a:r>
              <a:rPr lang="en-IN" sz="4400" dirty="0">
                <a:latin typeface="Times New Roman" pitchFamily="18" charset="0"/>
              </a:rPr>
              <a:t>1. Data processing </a:t>
            </a:r>
          </a:p>
        </p:txBody>
      </p:sp>
      <p:sp>
        <p:nvSpPr>
          <p:cNvPr id="3" name="Content Placeholder 2"/>
          <p:cNvSpPr>
            <a:spLocks noGrp="1"/>
          </p:cNvSpPr>
          <p:nvPr>
            <p:ph idx="1"/>
          </p:nvPr>
        </p:nvSpPr>
        <p:spPr>
          <a:xfrm>
            <a:off x="2933700" y="2438399"/>
            <a:ext cx="8770571" cy="4048125"/>
          </a:xfrm>
        </p:spPr>
        <p:txBody>
          <a:bodyPr>
            <a:normAutofit lnSpcReduction="10000"/>
          </a:bodyPr>
          <a:lstStyle/>
          <a:p>
            <a:pPr>
              <a:buFont typeface="Wingdings" pitchFamily="2" charset="2"/>
              <a:buChar char="Ø"/>
            </a:pPr>
            <a:r>
              <a:rPr lang="en-IN" dirty="0">
                <a:solidFill>
                  <a:schemeClr val="tx1"/>
                </a:solidFill>
              </a:rPr>
              <a:t>Manipulate data within register</a:t>
            </a:r>
          </a:p>
          <a:p>
            <a:endParaRPr lang="en-IN" dirty="0">
              <a:solidFill>
                <a:schemeClr val="tx1"/>
              </a:solidFill>
            </a:endParaRPr>
          </a:p>
          <a:p>
            <a:pPr>
              <a:buFont typeface="Arial" charset="0"/>
              <a:buChar char="•"/>
            </a:pPr>
            <a:r>
              <a:rPr lang="en-IN" dirty="0">
                <a:solidFill>
                  <a:schemeClr val="tx1"/>
                </a:solidFill>
              </a:rPr>
              <a:t> 1.1 Arithmetic instructions</a:t>
            </a:r>
          </a:p>
          <a:p>
            <a:pPr>
              <a:buFont typeface="Arial" charset="0"/>
              <a:buChar char="•"/>
            </a:pPr>
            <a:endParaRPr lang="en-IN" dirty="0">
              <a:solidFill>
                <a:schemeClr val="tx1"/>
              </a:solidFill>
            </a:endParaRPr>
          </a:p>
          <a:p>
            <a:pPr>
              <a:buFont typeface="Arial" charset="0"/>
              <a:buChar char="•"/>
            </a:pPr>
            <a:r>
              <a:rPr lang="en-IN" dirty="0">
                <a:solidFill>
                  <a:schemeClr val="tx1"/>
                </a:solidFill>
              </a:rPr>
              <a:t> 1.2 Logical instructions</a:t>
            </a:r>
          </a:p>
          <a:p>
            <a:pPr>
              <a:buFont typeface="Arial" charset="0"/>
              <a:buChar char="•"/>
            </a:pPr>
            <a:endParaRPr lang="en-IN" dirty="0">
              <a:solidFill>
                <a:schemeClr val="tx1"/>
              </a:solidFill>
            </a:endParaRPr>
          </a:p>
          <a:p>
            <a:pPr>
              <a:buFont typeface="Arial" charset="0"/>
              <a:buChar char="•"/>
            </a:pPr>
            <a:r>
              <a:rPr lang="en-IN" dirty="0">
                <a:solidFill>
                  <a:schemeClr val="tx1"/>
                </a:solidFill>
              </a:rPr>
              <a:t>1.3 Move instructions</a:t>
            </a:r>
          </a:p>
          <a:p>
            <a:pPr>
              <a:buFont typeface="Arial" charset="0"/>
              <a:buChar char="•"/>
            </a:pPr>
            <a:endParaRPr lang="en-IN" dirty="0">
              <a:solidFill>
                <a:schemeClr val="tx1"/>
              </a:solidFill>
            </a:endParaRPr>
          </a:p>
          <a:p>
            <a:pPr>
              <a:buFont typeface="Arial" charset="0"/>
              <a:buChar char="•"/>
            </a:pPr>
            <a:r>
              <a:rPr lang="en-IN" dirty="0">
                <a:solidFill>
                  <a:schemeClr val="tx1"/>
                </a:solidFill>
              </a:rPr>
              <a:t> 1.4 Comparison instruction</a:t>
            </a:r>
          </a:p>
          <a:p>
            <a:pPr>
              <a:buFont typeface="Arial" charset="0"/>
              <a:buChar char="•"/>
            </a:pPr>
            <a:endParaRPr lang="en-IN" sz="1600" dirty="0">
              <a:latin typeface="Times New Roman" pitchFamily="18" charset="0"/>
            </a:endParaRPr>
          </a:p>
        </p:txBody>
      </p:sp>
    </p:spTree>
    <p:extLst>
      <p:ext uri="{BB962C8B-B14F-4D97-AF65-F5344CB8AC3E}">
        <p14:creationId xmlns:p14="http://schemas.microsoft.com/office/powerpoint/2010/main" val="1333530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1315" y="147267"/>
            <a:ext cx="4637443" cy="69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534329" y="722902"/>
            <a:ext cx="8820732" cy="1477328"/>
          </a:xfrm>
          <a:prstGeom prst="rect">
            <a:avLst/>
          </a:prstGeom>
        </p:spPr>
        <p:txBody>
          <a:bodyPr wrap="square">
            <a:spAutoFit/>
          </a:bodyPr>
          <a:lstStyle/>
          <a:p>
            <a:pPr algn="just">
              <a:lnSpc>
                <a:spcPct val="150000"/>
              </a:lnSpc>
              <a:buFont typeface="Wingdings" pitchFamily="2" charset="2"/>
              <a:buChar char="v"/>
            </a:pPr>
            <a:r>
              <a:rPr lang="en-IN" sz="2000" dirty="0">
                <a:solidFill>
                  <a:srgbClr val="002060"/>
                </a:solidFill>
                <a:latin typeface="Times New Roman" pitchFamily="18" charset="0"/>
                <a:cs typeface="Times New Roman" panose="02020603050405020304" pitchFamily="18" charset="0"/>
              </a:rPr>
              <a:t> Swap between memory and register.		</a:t>
            </a:r>
          </a:p>
          <a:p>
            <a:pPr algn="just">
              <a:lnSpc>
                <a:spcPct val="150000"/>
              </a:lnSpc>
            </a:pPr>
            <a:r>
              <a:rPr lang="en-IN" sz="2000" dirty="0">
                <a:solidFill>
                  <a:srgbClr val="002060"/>
                </a:solidFill>
                <a:latin typeface="Times New Roman" pitchFamily="18" charset="0"/>
                <a:cs typeface="Times New Roman" panose="02020603050405020304" pitchFamily="18" charset="0"/>
              </a:rPr>
              <a:t>		</a:t>
            </a:r>
            <a:r>
              <a:rPr lang="en-IN" sz="2000" b="1" dirty="0">
                <a:solidFill>
                  <a:srgbClr val="002060"/>
                </a:solidFill>
                <a:latin typeface="Times New Roman" pitchFamily="18" charset="0"/>
                <a:cs typeface="Times New Roman" pitchFamily="18" charset="0"/>
              </a:rPr>
              <a:t>Syntax: SWP {B} {&lt;</a:t>
            </a:r>
            <a:r>
              <a:rPr lang="en-IN" sz="2000" b="1" dirty="0" err="1">
                <a:solidFill>
                  <a:srgbClr val="002060"/>
                </a:solidFill>
                <a:latin typeface="Times New Roman" pitchFamily="18" charset="0"/>
                <a:cs typeface="Times New Roman" pitchFamily="18" charset="0"/>
              </a:rPr>
              <a:t>cond</a:t>
            </a:r>
            <a:r>
              <a:rPr lang="en-IN" sz="2000" b="1" dirty="0">
                <a:solidFill>
                  <a:srgbClr val="002060"/>
                </a:solidFill>
                <a:latin typeface="Times New Roman" pitchFamily="18" charset="0"/>
                <a:cs typeface="Times New Roman" pitchFamily="18" charset="0"/>
              </a:rPr>
              <a:t>&gt;} Rd, </a:t>
            </a:r>
            <a:r>
              <a:rPr lang="en-IN" sz="2000" b="1" dirty="0" err="1">
                <a:solidFill>
                  <a:srgbClr val="002060"/>
                </a:solidFill>
                <a:latin typeface="Times New Roman" pitchFamily="18" charset="0"/>
                <a:cs typeface="Times New Roman" pitchFamily="18" charset="0"/>
              </a:rPr>
              <a:t>Rm</a:t>
            </a:r>
            <a:r>
              <a:rPr lang="en-IN" sz="2000" b="1" dirty="0">
                <a:solidFill>
                  <a:srgbClr val="002060"/>
                </a:solidFill>
                <a:latin typeface="Times New Roman" pitchFamily="18" charset="0"/>
                <a:cs typeface="Times New Roman" pitchFamily="18" charset="0"/>
              </a:rPr>
              <a:t>, [</a:t>
            </a:r>
            <a:r>
              <a:rPr lang="en-IN" sz="2000" b="1" dirty="0" err="1">
                <a:solidFill>
                  <a:srgbClr val="002060"/>
                </a:solidFill>
                <a:latin typeface="Times New Roman" pitchFamily="18" charset="0"/>
                <a:cs typeface="Times New Roman" pitchFamily="18" charset="0"/>
              </a:rPr>
              <a:t>Rn</a:t>
            </a:r>
            <a:r>
              <a:rPr lang="en-IN" sz="2000" b="1" dirty="0">
                <a:solidFill>
                  <a:srgbClr val="002060"/>
                </a:solidFill>
                <a:latin typeface="Times New Roman" pitchFamily="18" charset="0"/>
                <a:cs typeface="Times New Roman" pitchFamily="18" charset="0"/>
              </a:rPr>
              <a:t>]</a:t>
            </a:r>
          </a:p>
          <a:p>
            <a:pPr algn="just">
              <a:lnSpc>
                <a:spcPct val="150000"/>
              </a:lnSpc>
            </a:pPr>
            <a:r>
              <a:rPr lang="en-IN" sz="2000" b="1" dirty="0">
                <a:solidFill>
                  <a:srgbClr val="002060"/>
                </a:solidFill>
                <a:latin typeface="Times New Roman" pitchFamily="18" charset="0"/>
                <a:cs typeface="Times New Roman" pitchFamily="18" charset="0"/>
              </a:rPr>
              <a:t>					</a:t>
            </a:r>
            <a:endParaRPr lang="en-IN" sz="2000" dirty="0">
              <a:solidFill>
                <a:srgbClr val="002060"/>
              </a:solidFill>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7142" y="1878755"/>
            <a:ext cx="8215106" cy="423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2308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6446035" y="1003300"/>
            <a:ext cx="6619875" cy="1560716"/>
          </a:xfrm>
        </p:spPr>
        <p:txBody>
          <a:bodyPr>
            <a:normAutofit/>
          </a:bodyPr>
          <a:lstStyle/>
          <a:p>
            <a:br>
              <a:rPr lang="en-US" sz="3600" dirty="0"/>
            </a:br>
            <a:r>
              <a:rPr lang="en-US" sz="3600" dirty="0"/>
              <a:t>Control flow instructions</a:t>
            </a:r>
          </a:p>
        </p:txBody>
      </p:sp>
      <p:sp>
        <p:nvSpPr>
          <p:cNvPr id="59395" name="Rectangle 3"/>
          <p:cNvSpPr>
            <a:spLocks noGrp="1" noChangeArrowheads="1"/>
          </p:cNvSpPr>
          <p:nvPr>
            <p:ph type="body" idx="1"/>
          </p:nvPr>
        </p:nvSpPr>
        <p:spPr>
          <a:xfrm>
            <a:off x="7094172" y="2762250"/>
            <a:ext cx="4257674" cy="1657350"/>
          </a:xfrm>
        </p:spPr>
        <p:txBody>
          <a:bodyPr>
            <a:noAutofit/>
          </a:bodyPr>
          <a:lstStyle/>
          <a:p>
            <a:pPr>
              <a:buFont typeface="Wingdings" panose="05000000000000000000" pitchFamily="2" charset="2"/>
              <a:buChar char="v"/>
            </a:pPr>
            <a:r>
              <a:rPr lang="en-US" dirty="0"/>
              <a:t>Determines which instructions next. </a:t>
            </a:r>
          </a:p>
          <a:p>
            <a:pPr lvl="1" eaLnBrk="1" hangingPunct="1"/>
            <a:r>
              <a:rPr lang="en-US" dirty="0"/>
              <a:t>Branch</a:t>
            </a:r>
          </a:p>
          <a:p>
            <a:pPr lvl="1" eaLnBrk="1" hangingPunct="1"/>
            <a:r>
              <a:rPr lang="en-US" dirty="0"/>
              <a:t>Branch Conditions</a:t>
            </a:r>
          </a:p>
        </p:txBody>
      </p:sp>
      <p:pic>
        <p:nvPicPr>
          <p:cNvPr id="6" name="Picture 4">
            <a:extLst>
              <a:ext uri="{FF2B5EF4-FFF2-40B4-BE49-F238E27FC236}">
                <a16:creationId xmlns:a16="http://schemas.microsoft.com/office/drawing/2014/main" id="{7BD4336F-E8F1-46F6-974E-836ECFD965FC}"/>
              </a:ext>
            </a:extLst>
          </p:cNvPr>
          <p:cNvPicPr>
            <a:picLocks noChangeAspect="1" noChangeArrowheads="1"/>
          </p:cNvPicPr>
          <p:nvPr/>
        </p:nvPicPr>
        <p:blipFill>
          <a:blip r:embed="rId2" cstate="print"/>
          <a:srcRect/>
          <a:stretch>
            <a:fillRect/>
          </a:stretch>
        </p:blipFill>
        <p:spPr bwMode="auto">
          <a:xfrm>
            <a:off x="107995" y="620457"/>
            <a:ext cx="6349673" cy="5523167"/>
          </a:xfrm>
          <a:prstGeom prst="rect">
            <a:avLst/>
          </a:prstGeom>
          <a:noFill/>
          <a:ln w="9525">
            <a:noFill/>
            <a:miter lim="800000"/>
            <a:headEnd/>
            <a:tailEnd/>
          </a:ln>
        </p:spPr>
      </p:pic>
      <p:pic>
        <p:nvPicPr>
          <p:cNvPr id="3" name="Picture 2">
            <a:extLst>
              <a:ext uri="{FF2B5EF4-FFF2-40B4-BE49-F238E27FC236}">
                <a16:creationId xmlns:a16="http://schemas.microsoft.com/office/drawing/2014/main" id="{73C35A80-F042-4D17-B834-F36BE164AD1D}"/>
              </a:ext>
            </a:extLst>
          </p:cNvPr>
          <p:cNvPicPr>
            <a:picLocks noChangeAspect="1"/>
          </p:cNvPicPr>
          <p:nvPr/>
        </p:nvPicPr>
        <p:blipFill>
          <a:blip r:embed="rId3"/>
          <a:stretch>
            <a:fillRect/>
          </a:stretch>
        </p:blipFill>
        <p:spPr>
          <a:xfrm>
            <a:off x="6867525" y="3956221"/>
            <a:ext cx="5081587" cy="2870029"/>
          </a:xfrm>
          <a:prstGeom prst="rect">
            <a:avLst/>
          </a:prstGeom>
        </p:spPr>
      </p:pic>
    </p:spTree>
    <p:extLst>
      <p:ext uri="{BB962C8B-B14F-4D97-AF65-F5344CB8AC3E}">
        <p14:creationId xmlns:p14="http://schemas.microsoft.com/office/powerpoint/2010/main" val="462278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A1D84C-A8B8-4CF8-A069-6848CDC502F5}"/>
              </a:ext>
            </a:extLst>
          </p:cNvPr>
          <p:cNvPicPr>
            <a:picLocks noChangeAspect="1"/>
          </p:cNvPicPr>
          <p:nvPr/>
        </p:nvPicPr>
        <p:blipFill>
          <a:blip r:embed="rId2"/>
          <a:stretch>
            <a:fillRect/>
          </a:stretch>
        </p:blipFill>
        <p:spPr>
          <a:xfrm>
            <a:off x="2134752" y="609600"/>
            <a:ext cx="9706919" cy="5378824"/>
          </a:xfrm>
          <a:prstGeom prst="rect">
            <a:avLst/>
          </a:prstGeom>
        </p:spPr>
      </p:pic>
    </p:spTree>
    <p:extLst>
      <p:ext uri="{BB962C8B-B14F-4D97-AF65-F5344CB8AC3E}">
        <p14:creationId xmlns:p14="http://schemas.microsoft.com/office/powerpoint/2010/main" val="2568279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0C730-3A16-4204-B408-CB995B4EC919}"/>
              </a:ext>
            </a:extLst>
          </p:cNvPr>
          <p:cNvPicPr>
            <a:picLocks noChangeAspect="1"/>
          </p:cNvPicPr>
          <p:nvPr/>
        </p:nvPicPr>
        <p:blipFill>
          <a:blip r:embed="rId2"/>
          <a:stretch>
            <a:fillRect/>
          </a:stretch>
        </p:blipFill>
        <p:spPr>
          <a:xfrm>
            <a:off x="2549689" y="573742"/>
            <a:ext cx="9107281" cy="5988423"/>
          </a:xfrm>
          <a:prstGeom prst="rect">
            <a:avLst/>
          </a:prstGeom>
        </p:spPr>
      </p:pic>
      <p:pic>
        <p:nvPicPr>
          <p:cNvPr id="4" name="Picture 5"/>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2084524"/>
            <a:ext cx="2554624" cy="21681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29102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BE2F3-90D7-4F99-A752-02BA003B260A}"/>
              </a:ext>
            </a:extLst>
          </p:cNvPr>
          <p:cNvPicPr>
            <a:picLocks noChangeAspect="1"/>
          </p:cNvPicPr>
          <p:nvPr/>
        </p:nvPicPr>
        <p:blipFill>
          <a:blip r:embed="rId2"/>
          <a:stretch>
            <a:fillRect/>
          </a:stretch>
        </p:blipFill>
        <p:spPr>
          <a:xfrm>
            <a:off x="3166653" y="663388"/>
            <a:ext cx="8469535" cy="5647765"/>
          </a:xfrm>
          <a:prstGeom prst="rect">
            <a:avLst/>
          </a:prstGeom>
        </p:spPr>
      </p:pic>
    </p:spTree>
    <p:extLst>
      <p:ext uri="{BB962C8B-B14F-4D97-AF65-F5344CB8AC3E}">
        <p14:creationId xmlns:p14="http://schemas.microsoft.com/office/powerpoint/2010/main" val="4215174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2860B0-1186-4398-ACB7-70AB67AC5B98}"/>
              </a:ext>
            </a:extLst>
          </p:cNvPr>
          <p:cNvPicPr>
            <a:picLocks noChangeAspect="1"/>
          </p:cNvPicPr>
          <p:nvPr/>
        </p:nvPicPr>
        <p:blipFill>
          <a:blip r:embed="rId2"/>
          <a:stretch>
            <a:fillRect/>
          </a:stretch>
        </p:blipFill>
        <p:spPr>
          <a:xfrm>
            <a:off x="2663154" y="614082"/>
            <a:ext cx="9012506" cy="5629835"/>
          </a:xfrm>
          <a:prstGeom prst="rect">
            <a:avLst/>
          </a:prstGeom>
        </p:spPr>
      </p:pic>
      <p:pic>
        <p:nvPicPr>
          <p:cNvPr id="3" name="Picture 5"/>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0358" y="933016"/>
            <a:ext cx="2602796" cy="17811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5"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0359" y="3428999"/>
            <a:ext cx="2602796" cy="19555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62276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03602E-9409-469A-9BCA-B7E8E836767E}"/>
              </a:ext>
            </a:extLst>
          </p:cNvPr>
          <p:cNvPicPr>
            <a:picLocks noChangeAspect="1"/>
          </p:cNvPicPr>
          <p:nvPr/>
        </p:nvPicPr>
        <p:blipFill>
          <a:blip r:embed="rId2"/>
          <a:stretch>
            <a:fillRect/>
          </a:stretch>
        </p:blipFill>
        <p:spPr>
          <a:xfrm>
            <a:off x="2685176" y="806102"/>
            <a:ext cx="8507010" cy="2977004"/>
          </a:xfrm>
          <a:prstGeom prst="rect">
            <a:avLst/>
          </a:prstGeom>
        </p:spPr>
      </p:pic>
      <p:pic>
        <p:nvPicPr>
          <p:cNvPr id="7" name="Picture 6">
            <a:extLst>
              <a:ext uri="{FF2B5EF4-FFF2-40B4-BE49-F238E27FC236}">
                <a16:creationId xmlns:a16="http://schemas.microsoft.com/office/drawing/2014/main" id="{0B7ECB73-BF6E-4BF8-B2A8-2C094AB891E0}"/>
              </a:ext>
            </a:extLst>
          </p:cNvPr>
          <p:cNvPicPr>
            <a:picLocks noChangeAspect="1"/>
          </p:cNvPicPr>
          <p:nvPr/>
        </p:nvPicPr>
        <p:blipFill>
          <a:blip r:embed="rId3"/>
          <a:stretch>
            <a:fillRect/>
          </a:stretch>
        </p:blipFill>
        <p:spPr>
          <a:xfrm>
            <a:off x="2685175" y="3746526"/>
            <a:ext cx="8507011" cy="2305372"/>
          </a:xfrm>
          <a:prstGeom prst="rect">
            <a:avLst/>
          </a:prstGeom>
        </p:spPr>
      </p:pic>
      <p:pic>
        <p:nvPicPr>
          <p:cNvPr id="6" name="Picture 2"/>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2820678"/>
            <a:ext cx="2842627" cy="127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62812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B2634-DD09-4370-BFCD-F02C0706C735}"/>
              </a:ext>
            </a:extLst>
          </p:cNvPr>
          <p:cNvPicPr>
            <a:picLocks noChangeAspect="1"/>
          </p:cNvPicPr>
          <p:nvPr/>
        </p:nvPicPr>
        <p:blipFill>
          <a:blip r:embed="rId2"/>
          <a:stretch>
            <a:fillRect/>
          </a:stretch>
        </p:blipFill>
        <p:spPr>
          <a:xfrm>
            <a:off x="2252125" y="735107"/>
            <a:ext cx="9529513" cy="5342964"/>
          </a:xfrm>
          <a:prstGeom prst="rect">
            <a:avLst/>
          </a:prstGeom>
        </p:spPr>
      </p:pic>
    </p:spTree>
    <p:extLst>
      <p:ext uri="{BB962C8B-B14F-4D97-AF65-F5344CB8AC3E}">
        <p14:creationId xmlns:p14="http://schemas.microsoft.com/office/powerpoint/2010/main" val="18263191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514" y="1412421"/>
            <a:ext cx="7424813" cy="5235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7178" y="210537"/>
            <a:ext cx="6546850" cy="1058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6111" y="1879225"/>
            <a:ext cx="4375301" cy="3263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7581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085" y="140609"/>
            <a:ext cx="5904095" cy="55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1644926"/>
            <a:ext cx="3976914" cy="3014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6914" y="752927"/>
            <a:ext cx="8142516" cy="603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2659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1.1 Arithmetic Instructions</a:t>
            </a:r>
            <a:endParaRPr lang="en-IN" dirty="0"/>
          </a:p>
        </p:txBody>
      </p:sp>
      <p:sp>
        <p:nvSpPr>
          <p:cNvPr id="6" name="Rectangle 3">
            <a:extLst>
              <a:ext uri="{FF2B5EF4-FFF2-40B4-BE49-F238E27FC236}">
                <a16:creationId xmlns:a16="http://schemas.microsoft.com/office/drawing/2014/main" id="{19EF6B79-B5D5-4AA2-8619-438E9F02ABC4}"/>
              </a:ext>
            </a:extLst>
          </p:cNvPr>
          <p:cNvSpPr txBox="1">
            <a:spLocks noChangeArrowheads="1"/>
          </p:cNvSpPr>
          <p:nvPr/>
        </p:nvSpPr>
        <p:spPr>
          <a:xfrm>
            <a:off x="4724400" y="2394392"/>
            <a:ext cx="4038600" cy="3906838"/>
          </a:xfrm>
          <a:prstGeom prst="rect">
            <a:avLst/>
          </a:prstGeom>
        </p:spPr>
        <p:txBody>
          <a:bodyPr vert="horz" lIns="91440" tIns="45720" rIns="91440" bIns="45720" rtlCol="0">
            <a:normAutofit/>
          </a:bodyPr>
          <a:lst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US" dirty="0"/>
              <a:t>ADD r0,r1,r2</a:t>
            </a:r>
          </a:p>
          <a:p>
            <a:r>
              <a:rPr lang="en-US" dirty="0"/>
              <a:t>ADC r0,r1,r2</a:t>
            </a:r>
          </a:p>
          <a:p>
            <a:r>
              <a:rPr lang="en-US" dirty="0"/>
              <a:t>SUB r0,r1,r2</a:t>
            </a:r>
          </a:p>
          <a:p>
            <a:r>
              <a:rPr lang="en-US" dirty="0"/>
              <a:t>SBC r0,r1,r2</a:t>
            </a:r>
          </a:p>
          <a:p>
            <a:r>
              <a:rPr lang="en-US" dirty="0"/>
              <a:t>RSB r0,r1,r2</a:t>
            </a:r>
          </a:p>
          <a:p>
            <a:r>
              <a:rPr lang="en-US" dirty="0"/>
              <a:t>RSC r0,r1,r2</a:t>
            </a:r>
          </a:p>
        </p:txBody>
      </p:sp>
      <p:sp>
        <p:nvSpPr>
          <p:cNvPr id="7" name="Rectangle 4">
            <a:extLst>
              <a:ext uri="{FF2B5EF4-FFF2-40B4-BE49-F238E27FC236}">
                <a16:creationId xmlns:a16="http://schemas.microsoft.com/office/drawing/2014/main" id="{5DEF283F-3286-4C41-A867-E509B812049F}"/>
              </a:ext>
            </a:extLst>
          </p:cNvPr>
          <p:cNvSpPr txBox="1">
            <a:spLocks noChangeArrowheads="1"/>
          </p:cNvSpPr>
          <p:nvPr/>
        </p:nvSpPr>
        <p:spPr>
          <a:xfrm>
            <a:off x="6598871" y="2300511"/>
            <a:ext cx="5105400" cy="4226588"/>
          </a:xfrm>
          <a:prstGeom prst="rect">
            <a:avLst/>
          </a:prstGeom>
        </p:spPr>
        <p:txBody>
          <a:bodyPr/>
          <a:lst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nSpc>
                <a:spcPct val="100000"/>
              </a:lnSpc>
            </a:pPr>
            <a:r>
              <a:rPr lang="en-US" sz="1600" dirty="0"/>
              <a:t>ADD </a:t>
            </a:r>
            <a:r>
              <a:rPr lang="en-US" sz="2400" i="1" dirty="0" err="1">
                <a:latin typeface="Garamond" pitchFamily="18" charset="0"/>
              </a:rPr>
              <a:t>add</a:t>
            </a:r>
            <a:endParaRPr lang="en-US" sz="2400" i="1" dirty="0">
              <a:latin typeface="Garamond" pitchFamily="18" charset="0"/>
            </a:endParaRPr>
          </a:p>
          <a:p>
            <a:pPr>
              <a:lnSpc>
                <a:spcPct val="100000"/>
              </a:lnSpc>
            </a:pPr>
            <a:r>
              <a:rPr lang="en-US" sz="1600" dirty="0"/>
              <a:t>ADC </a:t>
            </a:r>
            <a:r>
              <a:rPr lang="en-US" sz="2400" i="1" dirty="0">
                <a:latin typeface="Garamond" pitchFamily="18" charset="0"/>
              </a:rPr>
              <a:t>add with carry</a:t>
            </a:r>
          </a:p>
          <a:p>
            <a:pPr>
              <a:lnSpc>
                <a:spcPct val="100000"/>
              </a:lnSpc>
            </a:pPr>
            <a:r>
              <a:rPr lang="en-US" sz="1600" dirty="0"/>
              <a:t>SUB </a:t>
            </a:r>
            <a:r>
              <a:rPr lang="en-US" sz="2400" i="1" dirty="0">
                <a:latin typeface="Garamond" pitchFamily="18" charset="0"/>
              </a:rPr>
              <a:t>subtract</a:t>
            </a:r>
          </a:p>
          <a:p>
            <a:pPr>
              <a:lnSpc>
                <a:spcPct val="100000"/>
              </a:lnSpc>
            </a:pPr>
            <a:r>
              <a:rPr lang="en-US" sz="1600" dirty="0"/>
              <a:t>SBC </a:t>
            </a:r>
            <a:r>
              <a:rPr lang="en-US" sz="2400" i="1" dirty="0">
                <a:latin typeface="Garamond" pitchFamily="18" charset="0"/>
              </a:rPr>
              <a:t>subtract with carry</a:t>
            </a:r>
          </a:p>
          <a:p>
            <a:pPr>
              <a:lnSpc>
                <a:spcPct val="100000"/>
              </a:lnSpc>
            </a:pPr>
            <a:r>
              <a:rPr lang="en-US" sz="1600" dirty="0"/>
              <a:t>RSB </a:t>
            </a:r>
            <a:r>
              <a:rPr lang="en-US" sz="2400" i="1" dirty="0">
                <a:latin typeface="Garamond" pitchFamily="18" charset="0"/>
              </a:rPr>
              <a:t>reverse subtract</a:t>
            </a:r>
          </a:p>
          <a:p>
            <a:pPr>
              <a:lnSpc>
                <a:spcPct val="100000"/>
              </a:lnSpc>
            </a:pPr>
            <a:r>
              <a:rPr lang="en-US" sz="1600" dirty="0"/>
              <a:t>RSC </a:t>
            </a:r>
            <a:r>
              <a:rPr lang="en-US" sz="2400" i="1" dirty="0">
                <a:latin typeface="Garamond" pitchFamily="18" charset="0"/>
              </a:rPr>
              <a:t>reverse subtract with carry</a:t>
            </a:r>
          </a:p>
        </p:txBody>
      </p:sp>
      <p:sp>
        <p:nvSpPr>
          <p:cNvPr id="8" name="Rectangle 5">
            <a:extLst>
              <a:ext uri="{FF2B5EF4-FFF2-40B4-BE49-F238E27FC236}">
                <a16:creationId xmlns:a16="http://schemas.microsoft.com/office/drawing/2014/main" id="{05EB4DA4-114D-4669-90D0-5476190A2BE6}"/>
              </a:ext>
            </a:extLst>
          </p:cNvPr>
          <p:cNvSpPr>
            <a:spLocks noChangeArrowheads="1"/>
          </p:cNvSpPr>
          <p:nvPr/>
        </p:nvSpPr>
        <p:spPr bwMode="auto">
          <a:xfrm>
            <a:off x="3810000" y="5146655"/>
            <a:ext cx="8229600" cy="1143000"/>
          </a:xfrm>
          <a:prstGeom prst="rect">
            <a:avLst/>
          </a:prstGeom>
          <a:noFill/>
          <a:ln w="9525">
            <a:noFill/>
            <a:miter lim="800000"/>
            <a:headEnd/>
            <a:tailEnd/>
          </a:ln>
        </p:spPr>
        <p:txBody>
          <a:bodyPr anchor="ctr"/>
          <a:lstStyle/>
          <a:p>
            <a:pPr marL="457200" indent="-457200">
              <a:buFont typeface="Arial" panose="020B0604020202020204" pitchFamily="34" charset="0"/>
              <a:buChar char="•"/>
            </a:pPr>
            <a:r>
              <a:rPr lang="en-US" sz="2400" i="1" dirty="0">
                <a:solidFill>
                  <a:schemeClr val="tx2"/>
                </a:solidFill>
              </a:rPr>
              <a:t>Carry-in is the current value of C bit in CPSR</a:t>
            </a:r>
          </a:p>
        </p:txBody>
      </p:sp>
    </p:spTree>
    <p:extLst>
      <p:ext uri="{BB962C8B-B14F-4D97-AF65-F5344CB8AC3E}">
        <p14:creationId xmlns:p14="http://schemas.microsoft.com/office/powerpoint/2010/main" val="3154410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3598C4-02F5-427D-8060-AECCE87922BF}"/>
              </a:ext>
            </a:extLst>
          </p:cNvPr>
          <p:cNvPicPr>
            <a:picLocks noChangeAspect="1"/>
          </p:cNvPicPr>
          <p:nvPr/>
        </p:nvPicPr>
        <p:blipFill>
          <a:blip r:embed="rId2"/>
          <a:stretch>
            <a:fillRect/>
          </a:stretch>
        </p:blipFill>
        <p:spPr>
          <a:xfrm>
            <a:off x="3135086" y="176733"/>
            <a:ext cx="9056914" cy="4805082"/>
          </a:xfrm>
          <a:prstGeom prst="rect">
            <a:avLst/>
          </a:prstGeom>
        </p:spPr>
      </p:pic>
      <p:pic>
        <p:nvPicPr>
          <p:cNvPr id="4" name="Picture 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1600" y="1740747"/>
            <a:ext cx="2926976" cy="31100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5" name="Picture 2"/>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914383" y="4989081"/>
            <a:ext cx="7498320" cy="1868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1871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595135" y="919468"/>
            <a:ext cx="7350123" cy="566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7039" y="270329"/>
            <a:ext cx="6796508" cy="498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7457" y="2842981"/>
            <a:ext cx="4660900" cy="157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08466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US" dirty="0">
                <a:latin typeface="Times New Roman" pitchFamily="18" charset="0"/>
                <a:cs typeface="Times New Roman" pitchFamily="18" charset="0"/>
              </a:rPr>
            </a:br>
            <a:r>
              <a:rPr lang="en-US" sz="4900" dirty="0">
                <a:latin typeface="Gill Sans MT" panose="020B0502020104020203" pitchFamily="34" charset="0"/>
                <a:cs typeface="Times New Roman" pitchFamily="18" charset="0"/>
              </a:rPr>
              <a:t>Thank You</a:t>
            </a:r>
            <a:endParaRPr lang="en-IN" dirty="0"/>
          </a:p>
        </p:txBody>
      </p:sp>
      <p:sp>
        <p:nvSpPr>
          <p:cNvPr id="3" name="TextBox 2">
            <a:extLst>
              <a:ext uri="{FF2B5EF4-FFF2-40B4-BE49-F238E27FC236}">
                <a16:creationId xmlns:a16="http://schemas.microsoft.com/office/drawing/2014/main" id="{6FFE7D1D-30BA-4B55-A094-8504B13A55B7}"/>
              </a:ext>
            </a:extLst>
          </p:cNvPr>
          <p:cNvSpPr txBox="1"/>
          <p:nvPr/>
        </p:nvSpPr>
        <p:spPr>
          <a:xfrm>
            <a:off x="2689936" y="3888419"/>
            <a:ext cx="6853560" cy="1169551"/>
          </a:xfrm>
          <a:prstGeom prst="rect">
            <a:avLst/>
          </a:prstGeom>
          <a:noFill/>
        </p:spPr>
        <p:txBody>
          <a:bodyPr wrap="square" rtlCol="0">
            <a:spAutoFit/>
          </a:bodyPr>
          <a:lstStyle/>
          <a:p>
            <a:r>
              <a:rPr lang="en-US" sz="1400" b="1" dirty="0"/>
              <a:t>References: </a:t>
            </a:r>
          </a:p>
          <a:p>
            <a:r>
              <a:rPr lang="en-US" sz="1400" b="1" dirty="0"/>
              <a:t>Text books: ARM  System on Chip Architecture, 2</a:t>
            </a:r>
            <a:r>
              <a:rPr lang="en-US" sz="1400" b="1" baseline="30000" dirty="0"/>
              <a:t>nd</a:t>
            </a:r>
            <a:r>
              <a:rPr lang="en-US" sz="1400" b="1" dirty="0"/>
              <a:t> </a:t>
            </a:r>
            <a:r>
              <a:rPr lang="en-US" sz="1400" b="1" dirty="0" err="1"/>
              <a:t>edition,by</a:t>
            </a:r>
            <a:r>
              <a:rPr lang="en-US" sz="1400" b="1" dirty="0"/>
              <a:t> Steve </a:t>
            </a:r>
            <a:r>
              <a:rPr lang="en-US" sz="1400" b="1" dirty="0" err="1"/>
              <a:t>Furber</a:t>
            </a:r>
            <a:r>
              <a:rPr lang="en-US" sz="1400" b="1" dirty="0"/>
              <a:t> ( Chapter 3 &amp; 5)</a:t>
            </a:r>
          </a:p>
          <a:p>
            <a:r>
              <a:rPr lang="en-US" sz="1400" b="1" dirty="0">
                <a:solidFill>
                  <a:srgbClr val="7030A0"/>
                </a:solidFill>
                <a:hlinkClick r:id="rId2">
                  <a:extLst>
                    <a:ext uri="{A12FA001-AC4F-418D-AE19-62706E023703}">
                      <ahyp:hlinkClr xmlns:ahyp="http://schemas.microsoft.com/office/drawing/2018/hyperlinkcolor" val="tx"/>
                    </a:ext>
                  </a:extLst>
                </a:hlinkClick>
              </a:rPr>
              <a:t>https://youtu.be/UdY5RkkT7bg?list=PLbRMhDVUMngcJu5oUhgpgYqtOn7DmSfuU</a:t>
            </a:r>
            <a:endParaRPr lang="en-US" sz="1400" b="1" dirty="0">
              <a:solidFill>
                <a:srgbClr val="7030A0"/>
              </a:solidFill>
            </a:endParaRPr>
          </a:p>
          <a:p>
            <a:r>
              <a:rPr lang="en-IN" sz="1400" b="1" dirty="0">
                <a:solidFill>
                  <a:srgbClr val="7030A0"/>
                </a:solidFill>
                <a:hlinkClick r:id="rId3">
                  <a:extLst>
                    <a:ext uri="{A12FA001-AC4F-418D-AE19-62706E023703}">
                      <ahyp:hlinkClr xmlns:ahyp="http://schemas.microsoft.com/office/drawing/2018/hyperlinkcolor" val="tx"/>
                    </a:ext>
                  </a:extLst>
                </a:hlinkClick>
              </a:rPr>
              <a:t>https://youtu.be/yXSTWW0O1LE?list=PLbRMhDVUMngcJu5oUhgpgYqtOn7DmSfuU</a:t>
            </a:r>
            <a:endParaRPr lang="en-IN" sz="1400" b="1" dirty="0">
              <a:solidFill>
                <a:srgbClr val="7030A0"/>
              </a:solidFill>
            </a:endParaRPr>
          </a:p>
          <a:p>
            <a:r>
              <a:rPr lang="en-IN" sz="1400" b="1" dirty="0">
                <a:solidFill>
                  <a:srgbClr val="7030A0"/>
                </a:solidFill>
                <a:hlinkClick r:id="rId4">
                  <a:extLst>
                    <a:ext uri="{A12FA001-AC4F-418D-AE19-62706E023703}">
                      <ahyp:hlinkClr xmlns:ahyp="http://schemas.microsoft.com/office/drawing/2018/hyperlinkcolor" val="tx"/>
                    </a:ext>
                  </a:extLst>
                </a:hlinkClick>
              </a:rPr>
              <a:t>https://youtu.be/xYQ60EqTNuo?list=PLbRMhDVUMngcJu5oUhgpgYqtOn7DmSfuU</a:t>
            </a:r>
            <a:r>
              <a:rPr lang="en-IN" sz="1400" b="1" dirty="0">
                <a:solidFill>
                  <a:srgbClr val="7030A0"/>
                </a:solidFill>
              </a:rPr>
              <a:t> </a:t>
            </a:r>
          </a:p>
        </p:txBody>
      </p:sp>
    </p:spTree>
    <p:extLst>
      <p:ext uri="{BB962C8B-B14F-4D97-AF65-F5344CB8AC3E}">
        <p14:creationId xmlns:p14="http://schemas.microsoft.com/office/powerpoint/2010/main" val="785367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70A923C-EF27-44C3-90E0-9E0DBC965EEE}"/>
              </a:ext>
            </a:extLst>
          </p:cNvPr>
          <p:cNvPicPr>
            <a:picLocks noChangeAspect="1" noChangeArrowheads="1"/>
          </p:cNvPicPr>
          <p:nvPr/>
        </p:nvPicPr>
        <p:blipFill>
          <a:blip r:embed="rId2" cstate="print"/>
          <a:srcRect/>
          <a:stretch>
            <a:fillRect/>
          </a:stretch>
        </p:blipFill>
        <p:spPr bwMode="auto">
          <a:xfrm>
            <a:off x="2921986" y="322616"/>
            <a:ext cx="8585200" cy="5893171"/>
          </a:xfrm>
          <a:prstGeom prst="rect">
            <a:avLst/>
          </a:prstGeom>
          <a:noFill/>
          <a:ln w="9525">
            <a:noFill/>
            <a:miter lim="800000"/>
            <a:headEnd/>
            <a:tailEnd/>
          </a:ln>
        </p:spPr>
      </p:pic>
    </p:spTree>
    <p:extLst>
      <p:ext uri="{BB962C8B-B14F-4D97-AF65-F5344CB8AC3E}">
        <p14:creationId xmlns:p14="http://schemas.microsoft.com/office/powerpoint/2010/main" val="894907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1.2 Bit-wise logical operations</a:t>
            </a:r>
            <a:endParaRPr lang="en-IN" dirty="0"/>
          </a:p>
        </p:txBody>
      </p:sp>
      <p:sp>
        <p:nvSpPr>
          <p:cNvPr id="6" name="Rectangle 3">
            <a:extLst>
              <a:ext uri="{FF2B5EF4-FFF2-40B4-BE49-F238E27FC236}">
                <a16:creationId xmlns:a16="http://schemas.microsoft.com/office/drawing/2014/main" id="{D99572AB-5E4A-4D45-AC81-4444836D3DE6}"/>
              </a:ext>
            </a:extLst>
          </p:cNvPr>
          <p:cNvSpPr txBox="1">
            <a:spLocks noChangeArrowheads="1"/>
          </p:cNvSpPr>
          <p:nvPr/>
        </p:nvSpPr>
        <p:spPr>
          <a:xfrm>
            <a:off x="4429125" y="2531840"/>
            <a:ext cx="4038600" cy="2378075"/>
          </a:xfrm>
          <a:prstGeom prst="rect">
            <a:avLst/>
          </a:prstGeom>
        </p:spPr>
        <p:txBody>
          <a:bodyPr vert="horz" lIns="91440" tIns="45720" rIns="91440" bIns="45720" rtlCol="0">
            <a:normAutofit/>
          </a:bodyPr>
          <a:lst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US" dirty="0"/>
              <a:t>AND r0,r1,r2</a:t>
            </a:r>
          </a:p>
          <a:p>
            <a:r>
              <a:rPr lang="en-US" dirty="0"/>
              <a:t>ORR r0,r1,r2</a:t>
            </a:r>
          </a:p>
          <a:p>
            <a:r>
              <a:rPr lang="en-US" dirty="0"/>
              <a:t>EOR r0,r1,r2</a:t>
            </a:r>
          </a:p>
          <a:p>
            <a:r>
              <a:rPr lang="en-US" dirty="0"/>
              <a:t>BIC r0,r1,r2</a:t>
            </a:r>
          </a:p>
        </p:txBody>
      </p:sp>
      <p:sp>
        <p:nvSpPr>
          <p:cNvPr id="7" name="Rectangle 4">
            <a:extLst>
              <a:ext uri="{FF2B5EF4-FFF2-40B4-BE49-F238E27FC236}">
                <a16:creationId xmlns:a16="http://schemas.microsoft.com/office/drawing/2014/main" id="{16CAF60C-990A-4D04-8F32-9F1ADA73AA06}"/>
              </a:ext>
            </a:extLst>
          </p:cNvPr>
          <p:cNvSpPr txBox="1">
            <a:spLocks noChangeArrowheads="1"/>
          </p:cNvSpPr>
          <p:nvPr/>
        </p:nvSpPr>
        <p:spPr>
          <a:xfrm>
            <a:off x="3686175" y="4621226"/>
            <a:ext cx="8410575" cy="1382935"/>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t>BIC </a:t>
            </a:r>
          </a:p>
          <a:p>
            <a:pPr lvl="1"/>
            <a:r>
              <a:rPr lang="en-US" sz="3200" i="1" dirty="0">
                <a:latin typeface="Garamond" pitchFamily="18" charset="0"/>
              </a:rPr>
              <a:t>Bit Clear</a:t>
            </a:r>
          </a:p>
          <a:p>
            <a:pPr lvl="1"/>
            <a:r>
              <a:rPr lang="en-US" dirty="0"/>
              <a:t>Every ‘1’ in the second operand clears the corresponding bit in the first.</a:t>
            </a:r>
          </a:p>
        </p:txBody>
      </p:sp>
    </p:spTree>
    <p:extLst>
      <p:ext uri="{BB962C8B-B14F-4D97-AF65-F5344CB8AC3E}">
        <p14:creationId xmlns:p14="http://schemas.microsoft.com/office/powerpoint/2010/main" val="295650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7D306DE8-FF88-4F2D-9AEA-B8513DAE095C}"/>
              </a:ext>
            </a:extLst>
          </p:cNvPr>
          <p:cNvPicPr>
            <a:picLocks noChangeAspect="1" noChangeArrowheads="1"/>
          </p:cNvPicPr>
          <p:nvPr/>
        </p:nvPicPr>
        <p:blipFill>
          <a:blip r:embed="rId2" cstate="print"/>
          <a:srcRect/>
          <a:stretch>
            <a:fillRect/>
          </a:stretch>
        </p:blipFill>
        <p:spPr bwMode="auto">
          <a:xfrm>
            <a:off x="3111499" y="516348"/>
            <a:ext cx="8480426" cy="6116228"/>
          </a:xfrm>
          <a:prstGeom prst="rect">
            <a:avLst/>
          </a:prstGeom>
          <a:noFill/>
          <a:ln w="9525">
            <a:noFill/>
            <a:miter lim="800000"/>
            <a:headEnd/>
            <a:tailEnd/>
          </a:ln>
        </p:spPr>
      </p:pic>
    </p:spTree>
    <p:extLst>
      <p:ext uri="{BB962C8B-B14F-4D97-AF65-F5344CB8AC3E}">
        <p14:creationId xmlns:p14="http://schemas.microsoft.com/office/powerpoint/2010/main" val="3653168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6075" y="815995"/>
            <a:ext cx="8637221" cy="1560716"/>
          </a:xfrm>
        </p:spPr>
        <p:txBody>
          <a:bodyPr>
            <a:normAutofit/>
          </a:bodyPr>
          <a:lstStyle/>
          <a:p>
            <a:pPr algn="ctr"/>
            <a:r>
              <a:rPr lang="en-US" sz="4000" dirty="0">
                <a:solidFill>
                  <a:schemeClr val="tx2"/>
                </a:solidFill>
              </a:rPr>
              <a:t>1.3 Register- Register movement operations</a:t>
            </a:r>
          </a:p>
        </p:txBody>
      </p:sp>
      <p:sp>
        <p:nvSpPr>
          <p:cNvPr id="6" name="Rectangle 2">
            <a:extLst>
              <a:ext uri="{FF2B5EF4-FFF2-40B4-BE49-F238E27FC236}">
                <a16:creationId xmlns:a16="http://schemas.microsoft.com/office/drawing/2014/main" id="{46054FD6-F41A-4DD8-A7A4-4C1FF8F99D44}"/>
              </a:ext>
            </a:extLst>
          </p:cNvPr>
          <p:cNvSpPr>
            <a:spLocks noChangeArrowheads="1"/>
          </p:cNvSpPr>
          <p:nvPr/>
        </p:nvSpPr>
        <p:spPr bwMode="auto">
          <a:xfrm>
            <a:off x="2886075" y="2625685"/>
            <a:ext cx="9591675" cy="3046988"/>
          </a:xfrm>
          <a:prstGeom prst="rect">
            <a:avLst/>
          </a:prstGeom>
          <a:noFill/>
          <a:ln w="9525">
            <a:noFill/>
            <a:miter lim="800000"/>
            <a:headEnd/>
            <a:tailEnd/>
          </a:ln>
        </p:spPr>
        <p:txBody>
          <a:bodyPr wrap="square">
            <a:spAutoFit/>
          </a:bodyPr>
          <a:lstStyle/>
          <a:p>
            <a:pPr>
              <a:buFont typeface="Wingdings" pitchFamily="2" charset="2"/>
              <a:buNone/>
            </a:pPr>
            <a:r>
              <a:rPr lang="en-IN" sz="2400" dirty="0">
                <a:latin typeface="Times New Roman" pitchFamily="18" charset="0"/>
              </a:rPr>
              <a:t>MOV Rd, N</a:t>
            </a:r>
          </a:p>
          <a:p>
            <a:pPr>
              <a:buFont typeface="Wingdings" pitchFamily="2" charset="2"/>
              <a:buNone/>
            </a:pPr>
            <a:r>
              <a:rPr lang="en-IN" sz="2400" dirty="0">
                <a:latin typeface="Times New Roman" pitchFamily="18" charset="0"/>
              </a:rPr>
              <a:t>    Rd :destination register</a:t>
            </a:r>
          </a:p>
          <a:p>
            <a:r>
              <a:rPr lang="en-IN" sz="2400" dirty="0">
                <a:latin typeface="Times New Roman" pitchFamily="18" charset="0"/>
              </a:rPr>
              <a:t>    N: can be an immediate value or source register</a:t>
            </a:r>
          </a:p>
          <a:p>
            <a:r>
              <a:rPr lang="en-IN" sz="2400" dirty="0">
                <a:latin typeface="Times New Roman" pitchFamily="18" charset="0"/>
              </a:rPr>
              <a:t>	</a:t>
            </a:r>
            <a:r>
              <a:rPr lang="en-IN" sz="2000" i="1" dirty="0">
                <a:latin typeface="Times New Roman" pitchFamily="18" charset="0"/>
              </a:rPr>
              <a:t>Example</a:t>
            </a:r>
            <a:r>
              <a:rPr lang="en-IN" sz="2000" dirty="0">
                <a:latin typeface="Times New Roman" pitchFamily="18" charset="0"/>
              </a:rPr>
              <a:t>: MOV r7,r5</a:t>
            </a:r>
          </a:p>
          <a:p>
            <a:r>
              <a:rPr lang="en-IN" sz="2400" dirty="0">
                <a:latin typeface="Times New Roman" pitchFamily="18" charset="0"/>
              </a:rPr>
              <a:t>		</a:t>
            </a:r>
          </a:p>
          <a:p>
            <a:r>
              <a:rPr lang="en-IN" sz="2400" dirty="0">
                <a:latin typeface="Times New Roman" pitchFamily="18" charset="0"/>
              </a:rPr>
              <a:t>MVN Rd, N</a:t>
            </a:r>
          </a:p>
          <a:p>
            <a:r>
              <a:rPr lang="en-IN" sz="2400" dirty="0">
                <a:latin typeface="Times New Roman" pitchFamily="18" charset="0"/>
              </a:rPr>
              <a:t>	Move into Rd negated value of the 32 bit value from source (N’).</a:t>
            </a:r>
          </a:p>
          <a:p>
            <a:r>
              <a:rPr lang="en-IN" sz="2400" dirty="0">
                <a:latin typeface="Times New Roman" pitchFamily="18" charset="0"/>
              </a:rPr>
              <a:t>	 </a:t>
            </a:r>
            <a:r>
              <a:rPr lang="en-IN" sz="2000" i="1" dirty="0">
                <a:latin typeface="Times New Roman" pitchFamily="18" charset="0"/>
              </a:rPr>
              <a:t>Example</a:t>
            </a:r>
            <a:r>
              <a:rPr lang="en-IN" sz="2000" dirty="0">
                <a:latin typeface="Times New Roman" pitchFamily="18" charset="0"/>
              </a:rPr>
              <a:t>: MVN r7,r5</a:t>
            </a:r>
          </a:p>
        </p:txBody>
      </p:sp>
    </p:spTree>
    <p:extLst>
      <p:ext uri="{BB962C8B-B14F-4D97-AF65-F5344CB8AC3E}">
        <p14:creationId xmlns:p14="http://schemas.microsoft.com/office/powerpoint/2010/main" val="195132531"/>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Feathered</Template>
  <TotalTime>6095</TotalTime>
  <Words>1231</Words>
  <Application>Microsoft Office PowerPoint</Application>
  <PresentationFormat>Widescreen</PresentationFormat>
  <Paragraphs>157</Paragraphs>
  <Slides>52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Arial</vt:lpstr>
      <vt:lpstr>Calibri</vt:lpstr>
      <vt:lpstr>Century Schoolbook</vt:lpstr>
      <vt:lpstr>Corbel</vt:lpstr>
      <vt:lpstr>Garamond</vt:lpstr>
      <vt:lpstr>Gill Sans MT</vt:lpstr>
      <vt:lpstr>Times New Roman</vt:lpstr>
      <vt:lpstr>Traditional Arabic</vt:lpstr>
      <vt:lpstr>Wingdings</vt:lpstr>
      <vt:lpstr>Feathered</vt:lpstr>
      <vt:lpstr> ARM Instruction Set</vt:lpstr>
      <vt:lpstr> ARM Instruction Set</vt:lpstr>
      <vt:lpstr> 1. Data Processing Instructions</vt:lpstr>
      <vt:lpstr> 1. Data processing </vt:lpstr>
      <vt:lpstr> 1.1 Arithmetic Instructions</vt:lpstr>
      <vt:lpstr>PowerPoint Presentation</vt:lpstr>
      <vt:lpstr> 1.2 Bit-wise logical operations</vt:lpstr>
      <vt:lpstr>PowerPoint Presentation</vt:lpstr>
      <vt:lpstr>1.3 Register- Register movement operations</vt:lpstr>
      <vt:lpstr>PowerPoint Presentation</vt:lpstr>
      <vt:lpstr> 1.4 Comparison</vt:lpstr>
      <vt:lpstr>PowerPoint Presentation</vt:lpstr>
      <vt:lpstr>PowerPoint Presentation</vt:lpstr>
      <vt:lpstr>PowerPoint Presentation</vt:lpstr>
      <vt:lpstr> ADD r3,r2,r1, LSL #3</vt:lpstr>
      <vt:lpstr>PowerPoint Presentation</vt:lpstr>
      <vt:lpstr> With Barrel shifter</vt:lpstr>
      <vt:lpstr>PowerPoint Presentation</vt:lpstr>
      <vt:lpstr>PowerPoint Presentation</vt:lpstr>
      <vt:lpstr> Multiply instructions</vt:lpstr>
      <vt:lpstr>PowerPoint Presentation</vt:lpstr>
      <vt:lpstr> Multiply and Accumulate</vt:lpstr>
      <vt:lpstr>PowerPoint Presentation</vt:lpstr>
      <vt:lpstr> Data Transfer Instructions</vt:lpstr>
      <vt:lpstr>PowerPoint Presentation</vt:lpstr>
      <vt:lpstr>PowerPoint Presentation</vt:lpstr>
      <vt:lpstr>PowerPoint Presentation</vt:lpstr>
      <vt:lpstr>PowerPoint Presentation</vt:lpstr>
      <vt:lpstr>Stack Addressing</vt:lpstr>
      <vt:lpstr>PowerPoint Presentation</vt:lpstr>
      <vt:lpstr>PowerPoint Presentation</vt:lpstr>
      <vt:lpstr>Block Copy Addressing</vt:lpstr>
      <vt:lpstr>Block copy view-Multiple register transfer addressing mode</vt:lpstr>
      <vt:lpstr>Block copy view-Multiple register transfer addressing mode</vt:lpstr>
      <vt:lpstr>Mapping between the stack and block copy views of the load and store multiple instructions</vt:lpstr>
      <vt:lpstr>Copy 8 words from location ro point to location r1 point</vt:lpstr>
      <vt:lpstr>If r2 to r9 contains some useful information, it has to be pushed to stack</vt:lpstr>
      <vt:lpstr>PowerPoint Presentation</vt:lpstr>
      <vt:lpstr>PowerPoint Presentation</vt:lpstr>
      <vt:lpstr>PowerPoint Presentation</vt:lpstr>
      <vt:lpstr> Control flow 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ARM Processor</dc:title>
  <dc:creator>Pooja Prakash Halande</dc:creator>
  <cp:lastModifiedBy>Deepthi rajmohan</cp:lastModifiedBy>
  <cp:revision>182</cp:revision>
  <dcterms:created xsi:type="dcterms:W3CDTF">2021-07-25T12:20:36Z</dcterms:created>
  <dcterms:modified xsi:type="dcterms:W3CDTF">2022-11-10T11:01:41Z</dcterms:modified>
</cp:coreProperties>
</file>